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60" r:id="rId4"/>
    <p:sldId id="261" r:id="rId5"/>
    <p:sldId id="258" r:id="rId6"/>
    <p:sldId id="264" r:id="rId7"/>
    <p:sldId id="265" r:id="rId8"/>
    <p:sldId id="267" r:id="rId9"/>
    <p:sldId id="268" r:id="rId10"/>
    <p:sldId id="276" r:id="rId11"/>
    <p:sldId id="271" r:id="rId12"/>
    <p:sldId id="270" r:id="rId13"/>
    <p:sldId id="262" r:id="rId14"/>
    <p:sldId id="263" r:id="rId15"/>
    <p:sldId id="272" r:id="rId16"/>
    <p:sldId id="273" r:id="rId17"/>
    <p:sldId id="266" r:id="rId18"/>
    <p:sldId id="274"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899"/>
    <p:restoredTop sz="94611"/>
  </p:normalViewPr>
  <p:slideViewPr>
    <p:cSldViewPr snapToGrid="0" snapToObjects="1">
      <p:cViewPr>
        <p:scale>
          <a:sx n="78" d="100"/>
          <a:sy n="78" d="100"/>
        </p:scale>
        <p:origin x="144" y="8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natidibbern/Documents/Main/Deeper-Insights/Algorithm/LSTM/Temperature-only/compared.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'compared-save'!$B$1</c:f>
              <c:strCache>
                <c:ptCount val="1"/>
                <c:pt idx="0">
                  <c:v>Predictions</c:v>
                </c:pt>
              </c:strCache>
            </c:strRef>
          </c:tx>
          <c:spPr>
            <a:ln w="19050" cap="rnd">
              <a:noFill/>
              <a:round/>
            </a:ln>
            <a:effectLst/>
          </c:spPr>
          <c:marker>
            <c:symbol val="circle"/>
            <c:size val="5"/>
            <c:spPr>
              <a:solidFill>
                <a:schemeClr val="accent1"/>
              </a:solidFill>
              <a:ln w="9525">
                <a:solidFill>
                  <a:schemeClr val="accent1"/>
                </a:solidFill>
              </a:ln>
              <a:effectLst/>
            </c:spPr>
          </c:marker>
          <c:xVal>
            <c:numRef>
              <c:f>'compared-save'!$A$2:$A$1318</c:f>
              <c:numCache>
                <c:formatCode>General</c:formatCode>
                <c:ptCount val="1317"/>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pt idx="500">
                  <c:v>500</c:v>
                </c:pt>
                <c:pt idx="501">
                  <c:v>501</c:v>
                </c:pt>
                <c:pt idx="502">
                  <c:v>502</c:v>
                </c:pt>
                <c:pt idx="503">
                  <c:v>503</c:v>
                </c:pt>
                <c:pt idx="504">
                  <c:v>504</c:v>
                </c:pt>
                <c:pt idx="505">
                  <c:v>505</c:v>
                </c:pt>
                <c:pt idx="506">
                  <c:v>506</c:v>
                </c:pt>
                <c:pt idx="507">
                  <c:v>507</c:v>
                </c:pt>
                <c:pt idx="508">
                  <c:v>508</c:v>
                </c:pt>
                <c:pt idx="509">
                  <c:v>509</c:v>
                </c:pt>
                <c:pt idx="510">
                  <c:v>510</c:v>
                </c:pt>
                <c:pt idx="511">
                  <c:v>511</c:v>
                </c:pt>
                <c:pt idx="512">
                  <c:v>512</c:v>
                </c:pt>
                <c:pt idx="513">
                  <c:v>513</c:v>
                </c:pt>
                <c:pt idx="514">
                  <c:v>514</c:v>
                </c:pt>
                <c:pt idx="515">
                  <c:v>515</c:v>
                </c:pt>
                <c:pt idx="516">
                  <c:v>516</c:v>
                </c:pt>
                <c:pt idx="517">
                  <c:v>517</c:v>
                </c:pt>
                <c:pt idx="518">
                  <c:v>518</c:v>
                </c:pt>
                <c:pt idx="519">
                  <c:v>519</c:v>
                </c:pt>
                <c:pt idx="520">
                  <c:v>520</c:v>
                </c:pt>
                <c:pt idx="521">
                  <c:v>521</c:v>
                </c:pt>
                <c:pt idx="522">
                  <c:v>522</c:v>
                </c:pt>
                <c:pt idx="523">
                  <c:v>523</c:v>
                </c:pt>
                <c:pt idx="524">
                  <c:v>524</c:v>
                </c:pt>
                <c:pt idx="525">
                  <c:v>525</c:v>
                </c:pt>
                <c:pt idx="526">
                  <c:v>526</c:v>
                </c:pt>
                <c:pt idx="527">
                  <c:v>527</c:v>
                </c:pt>
                <c:pt idx="528">
                  <c:v>528</c:v>
                </c:pt>
                <c:pt idx="529">
                  <c:v>529</c:v>
                </c:pt>
                <c:pt idx="530">
                  <c:v>530</c:v>
                </c:pt>
                <c:pt idx="531">
                  <c:v>531</c:v>
                </c:pt>
                <c:pt idx="532">
                  <c:v>532</c:v>
                </c:pt>
                <c:pt idx="533">
                  <c:v>533</c:v>
                </c:pt>
                <c:pt idx="534">
                  <c:v>534</c:v>
                </c:pt>
                <c:pt idx="535">
                  <c:v>535</c:v>
                </c:pt>
                <c:pt idx="536">
                  <c:v>536</c:v>
                </c:pt>
                <c:pt idx="537">
                  <c:v>537</c:v>
                </c:pt>
                <c:pt idx="538">
                  <c:v>538</c:v>
                </c:pt>
                <c:pt idx="539">
                  <c:v>539</c:v>
                </c:pt>
                <c:pt idx="540">
                  <c:v>540</c:v>
                </c:pt>
                <c:pt idx="541">
                  <c:v>541</c:v>
                </c:pt>
                <c:pt idx="542">
                  <c:v>542</c:v>
                </c:pt>
                <c:pt idx="543">
                  <c:v>543</c:v>
                </c:pt>
                <c:pt idx="544">
                  <c:v>544</c:v>
                </c:pt>
                <c:pt idx="545">
                  <c:v>545</c:v>
                </c:pt>
                <c:pt idx="546">
                  <c:v>546</c:v>
                </c:pt>
                <c:pt idx="547">
                  <c:v>547</c:v>
                </c:pt>
                <c:pt idx="548">
                  <c:v>548</c:v>
                </c:pt>
                <c:pt idx="549">
                  <c:v>549</c:v>
                </c:pt>
                <c:pt idx="550">
                  <c:v>550</c:v>
                </c:pt>
                <c:pt idx="551">
                  <c:v>551</c:v>
                </c:pt>
                <c:pt idx="552">
                  <c:v>552</c:v>
                </c:pt>
                <c:pt idx="553">
                  <c:v>553</c:v>
                </c:pt>
                <c:pt idx="554">
                  <c:v>554</c:v>
                </c:pt>
                <c:pt idx="555">
                  <c:v>555</c:v>
                </c:pt>
                <c:pt idx="556">
                  <c:v>556</c:v>
                </c:pt>
                <c:pt idx="557">
                  <c:v>557</c:v>
                </c:pt>
                <c:pt idx="558">
                  <c:v>558</c:v>
                </c:pt>
                <c:pt idx="559">
                  <c:v>559</c:v>
                </c:pt>
                <c:pt idx="560">
                  <c:v>560</c:v>
                </c:pt>
                <c:pt idx="561">
                  <c:v>561</c:v>
                </c:pt>
                <c:pt idx="562">
                  <c:v>562</c:v>
                </c:pt>
                <c:pt idx="563">
                  <c:v>563</c:v>
                </c:pt>
                <c:pt idx="564">
                  <c:v>564</c:v>
                </c:pt>
                <c:pt idx="565">
                  <c:v>565</c:v>
                </c:pt>
                <c:pt idx="566">
                  <c:v>566</c:v>
                </c:pt>
                <c:pt idx="567">
                  <c:v>567</c:v>
                </c:pt>
                <c:pt idx="568">
                  <c:v>568</c:v>
                </c:pt>
                <c:pt idx="569">
                  <c:v>569</c:v>
                </c:pt>
                <c:pt idx="570">
                  <c:v>570</c:v>
                </c:pt>
                <c:pt idx="571">
                  <c:v>571</c:v>
                </c:pt>
                <c:pt idx="572">
                  <c:v>572</c:v>
                </c:pt>
                <c:pt idx="573">
                  <c:v>573</c:v>
                </c:pt>
                <c:pt idx="574">
                  <c:v>574</c:v>
                </c:pt>
                <c:pt idx="575">
                  <c:v>575</c:v>
                </c:pt>
                <c:pt idx="576">
                  <c:v>576</c:v>
                </c:pt>
                <c:pt idx="577">
                  <c:v>577</c:v>
                </c:pt>
                <c:pt idx="578">
                  <c:v>578</c:v>
                </c:pt>
                <c:pt idx="579">
                  <c:v>579</c:v>
                </c:pt>
                <c:pt idx="580">
                  <c:v>580</c:v>
                </c:pt>
                <c:pt idx="581">
                  <c:v>581</c:v>
                </c:pt>
                <c:pt idx="582">
                  <c:v>582</c:v>
                </c:pt>
                <c:pt idx="583">
                  <c:v>583</c:v>
                </c:pt>
                <c:pt idx="584">
                  <c:v>584</c:v>
                </c:pt>
                <c:pt idx="585">
                  <c:v>585</c:v>
                </c:pt>
                <c:pt idx="586">
                  <c:v>586</c:v>
                </c:pt>
                <c:pt idx="587">
                  <c:v>587</c:v>
                </c:pt>
                <c:pt idx="588">
                  <c:v>588</c:v>
                </c:pt>
                <c:pt idx="589">
                  <c:v>589</c:v>
                </c:pt>
                <c:pt idx="590">
                  <c:v>590</c:v>
                </c:pt>
                <c:pt idx="591">
                  <c:v>591</c:v>
                </c:pt>
                <c:pt idx="592">
                  <c:v>592</c:v>
                </c:pt>
                <c:pt idx="593">
                  <c:v>593</c:v>
                </c:pt>
                <c:pt idx="594">
                  <c:v>594</c:v>
                </c:pt>
                <c:pt idx="595">
                  <c:v>595</c:v>
                </c:pt>
                <c:pt idx="596">
                  <c:v>596</c:v>
                </c:pt>
                <c:pt idx="597">
                  <c:v>597</c:v>
                </c:pt>
                <c:pt idx="598">
                  <c:v>598</c:v>
                </c:pt>
                <c:pt idx="599">
                  <c:v>599</c:v>
                </c:pt>
                <c:pt idx="600">
                  <c:v>600</c:v>
                </c:pt>
                <c:pt idx="601">
                  <c:v>601</c:v>
                </c:pt>
                <c:pt idx="602">
                  <c:v>602</c:v>
                </c:pt>
                <c:pt idx="603">
                  <c:v>603</c:v>
                </c:pt>
                <c:pt idx="604">
                  <c:v>604</c:v>
                </c:pt>
                <c:pt idx="605">
                  <c:v>605</c:v>
                </c:pt>
                <c:pt idx="606">
                  <c:v>606</c:v>
                </c:pt>
                <c:pt idx="607">
                  <c:v>607</c:v>
                </c:pt>
                <c:pt idx="608">
                  <c:v>608</c:v>
                </c:pt>
                <c:pt idx="609">
                  <c:v>609</c:v>
                </c:pt>
                <c:pt idx="610">
                  <c:v>610</c:v>
                </c:pt>
                <c:pt idx="611">
                  <c:v>611</c:v>
                </c:pt>
                <c:pt idx="612">
                  <c:v>612</c:v>
                </c:pt>
                <c:pt idx="613">
                  <c:v>613</c:v>
                </c:pt>
                <c:pt idx="614">
                  <c:v>614</c:v>
                </c:pt>
                <c:pt idx="615">
                  <c:v>615</c:v>
                </c:pt>
                <c:pt idx="616">
                  <c:v>616</c:v>
                </c:pt>
                <c:pt idx="617">
                  <c:v>617</c:v>
                </c:pt>
                <c:pt idx="618">
                  <c:v>618</c:v>
                </c:pt>
                <c:pt idx="619">
                  <c:v>619</c:v>
                </c:pt>
                <c:pt idx="620">
                  <c:v>620</c:v>
                </c:pt>
                <c:pt idx="621">
                  <c:v>621</c:v>
                </c:pt>
                <c:pt idx="622">
                  <c:v>622</c:v>
                </c:pt>
                <c:pt idx="623">
                  <c:v>623</c:v>
                </c:pt>
                <c:pt idx="624">
                  <c:v>624</c:v>
                </c:pt>
                <c:pt idx="625">
                  <c:v>625</c:v>
                </c:pt>
                <c:pt idx="626">
                  <c:v>626</c:v>
                </c:pt>
                <c:pt idx="627">
                  <c:v>627</c:v>
                </c:pt>
                <c:pt idx="628">
                  <c:v>628</c:v>
                </c:pt>
                <c:pt idx="629">
                  <c:v>629</c:v>
                </c:pt>
                <c:pt idx="630">
                  <c:v>630</c:v>
                </c:pt>
                <c:pt idx="631">
                  <c:v>631</c:v>
                </c:pt>
                <c:pt idx="632">
                  <c:v>632</c:v>
                </c:pt>
                <c:pt idx="633">
                  <c:v>633</c:v>
                </c:pt>
                <c:pt idx="634">
                  <c:v>634</c:v>
                </c:pt>
                <c:pt idx="635">
                  <c:v>635</c:v>
                </c:pt>
                <c:pt idx="636">
                  <c:v>636</c:v>
                </c:pt>
                <c:pt idx="637">
                  <c:v>637</c:v>
                </c:pt>
                <c:pt idx="638">
                  <c:v>638</c:v>
                </c:pt>
                <c:pt idx="639">
                  <c:v>639</c:v>
                </c:pt>
                <c:pt idx="640">
                  <c:v>640</c:v>
                </c:pt>
                <c:pt idx="641">
                  <c:v>641</c:v>
                </c:pt>
                <c:pt idx="642">
                  <c:v>642</c:v>
                </c:pt>
                <c:pt idx="643">
                  <c:v>643</c:v>
                </c:pt>
                <c:pt idx="644">
                  <c:v>644</c:v>
                </c:pt>
                <c:pt idx="645">
                  <c:v>645</c:v>
                </c:pt>
                <c:pt idx="646">
                  <c:v>646</c:v>
                </c:pt>
                <c:pt idx="647">
                  <c:v>647</c:v>
                </c:pt>
                <c:pt idx="648">
                  <c:v>648</c:v>
                </c:pt>
                <c:pt idx="649">
                  <c:v>649</c:v>
                </c:pt>
                <c:pt idx="650">
                  <c:v>650</c:v>
                </c:pt>
                <c:pt idx="651">
                  <c:v>651</c:v>
                </c:pt>
                <c:pt idx="652">
                  <c:v>652</c:v>
                </c:pt>
                <c:pt idx="653">
                  <c:v>653</c:v>
                </c:pt>
                <c:pt idx="654">
                  <c:v>654</c:v>
                </c:pt>
                <c:pt idx="655">
                  <c:v>655</c:v>
                </c:pt>
                <c:pt idx="656">
                  <c:v>656</c:v>
                </c:pt>
                <c:pt idx="657">
                  <c:v>657</c:v>
                </c:pt>
                <c:pt idx="658">
                  <c:v>658</c:v>
                </c:pt>
                <c:pt idx="659">
                  <c:v>659</c:v>
                </c:pt>
                <c:pt idx="660">
                  <c:v>660</c:v>
                </c:pt>
                <c:pt idx="661">
                  <c:v>661</c:v>
                </c:pt>
                <c:pt idx="662">
                  <c:v>662</c:v>
                </c:pt>
                <c:pt idx="663">
                  <c:v>663</c:v>
                </c:pt>
                <c:pt idx="664">
                  <c:v>664</c:v>
                </c:pt>
                <c:pt idx="665">
                  <c:v>665</c:v>
                </c:pt>
                <c:pt idx="666">
                  <c:v>666</c:v>
                </c:pt>
                <c:pt idx="667">
                  <c:v>667</c:v>
                </c:pt>
                <c:pt idx="668">
                  <c:v>668</c:v>
                </c:pt>
                <c:pt idx="669">
                  <c:v>669</c:v>
                </c:pt>
                <c:pt idx="670">
                  <c:v>670</c:v>
                </c:pt>
                <c:pt idx="671">
                  <c:v>671</c:v>
                </c:pt>
                <c:pt idx="672">
                  <c:v>672</c:v>
                </c:pt>
                <c:pt idx="673">
                  <c:v>673</c:v>
                </c:pt>
                <c:pt idx="674">
                  <c:v>674</c:v>
                </c:pt>
                <c:pt idx="675">
                  <c:v>675</c:v>
                </c:pt>
                <c:pt idx="676">
                  <c:v>676</c:v>
                </c:pt>
                <c:pt idx="677">
                  <c:v>677</c:v>
                </c:pt>
                <c:pt idx="678">
                  <c:v>678</c:v>
                </c:pt>
                <c:pt idx="679">
                  <c:v>679</c:v>
                </c:pt>
                <c:pt idx="680">
                  <c:v>680</c:v>
                </c:pt>
                <c:pt idx="681">
                  <c:v>681</c:v>
                </c:pt>
                <c:pt idx="682">
                  <c:v>682</c:v>
                </c:pt>
                <c:pt idx="683">
                  <c:v>683</c:v>
                </c:pt>
                <c:pt idx="684">
                  <c:v>684</c:v>
                </c:pt>
                <c:pt idx="685">
                  <c:v>685</c:v>
                </c:pt>
                <c:pt idx="686">
                  <c:v>686</c:v>
                </c:pt>
                <c:pt idx="687">
                  <c:v>687</c:v>
                </c:pt>
                <c:pt idx="688">
                  <c:v>688</c:v>
                </c:pt>
                <c:pt idx="689">
                  <c:v>689</c:v>
                </c:pt>
                <c:pt idx="690">
                  <c:v>690</c:v>
                </c:pt>
                <c:pt idx="691">
                  <c:v>691</c:v>
                </c:pt>
                <c:pt idx="692">
                  <c:v>692</c:v>
                </c:pt>
                <c:pt idx="693">
                  <c:v>693</c:v>
                </c:pt>
                <c:pt idx="694">
                  <c:v>694</c:v>
                </c:pt>
                <c:pt idx="695">
                  <c:v>695</c:v>
                </c:pt>
                <c:pt idx="696">
                  <c:v>696</c:v>
                </c:pt>
                <c:pt idx="697">
                  <c:v>697</c:v>
                </c:pt>
                <c:pt idx="698">
                  <c:v>698</c:v>
                </c:pt>
                <c:pt idx="699">
                  <c:v>699</c:v>
                </c:pt>
                <c:pt idx="700">
                  <c:v>700</c:v>
                </c:pt>
                <c:pt idx="701">
                  <c:v>701</c:v>
                </c:pt>
                <c:pt idx="702">
                  <c:v>702</c:v>
                </c:pt>
                <c:pt idx="703">
                  <c:v>703</c:v>
                </c:pt>
                <c:pt idx="704">
                  <c:v>704</c:v>
                </c:pt>
                <c:pt idx="705">
                  <c:v>705</c:v>
                </c:pt>
                <c:pt idx="706">
                  <c:v>706</c:v>
                </c:pt>
                <c:pt idx="707">
                  <c:v>707</c:v>
                </c:pt>
                <c:pt idx="708">
                  <c:v>708</c:v>
                </c:pt>
                <c:pt idx="709">
                  <c:v>709</c:v>
                </c:pt>
                <c:pt idx="710">
                  <c:v>710</c:v>
                </c:pt>
                <c:pt idx="711">
                  <c:v>711</c:v>
                </c:pt>
                <c:pt idx="712">
                  <c:v>712</c:v>
                </c:pt>
                <c:pt idx="713">
                  <c:v>713</c:v>
                </c:pt>
                <c:pt idx="714">
                  <c:v>714</c:v>
                </c:pt>
                <c:pt idx="715">
                  <c:v>715</c:v>
                </c:pt>
                <c:pt idx="716">
                  <c:v>716</c:v>
                </c:pt>
                <c:pt idx="717">
                  <c:v>717</c:v>
                </c:pt>
                <c:pt idx="718">
                  <c:v>718</c:v>
                </c:pt>
                <c:pt idx="719">
                  <c:v>719</c:v>
                </c:pt>
                <c:pt idx="720">
                  <c:v>720</c:v>
                </c:pt>
                <c:pt idx="721">
                  <c:v>721</c:v>
                </c:pt>
                <c:pt idx="722">
                  <c:v>722</c:v>
                </c:pt>
                <c:pt idx="723">
                  <c:v>723</c:v>
                </c:pt>
                <c:pt idx="724">
                  <c:v>724</c:v>
                </c:pt>
                <c:pt idx="725">
                  <c:v>725</c:v>
                </c:pt>
                <c:pt idx="726">
                  <c:v>726</c:v>
                </c:pt>
                <c:pt idx="727">
                  <c:v>727</c:v>
                </c:pt>
                <c:pt idx="728">
                  <c:v>728</c:v>
                </c:pt>
                <c:pt idx="729">
                  <c:v>729</c:v>
                </c:pt>
                <c:pt idx="730">
                  <c:v>730</c:v>
                </c:pt>
                <c:pt idx="731">
                  <c:v>731</c:v>
                </c:pt>
                <c:pt idx="732">
                  <c:v>732</c:v>
                </c:pt>
                <c:pt idx="733">
                  <c:v>733</c:v>
                </c:pt>
                <c:pt idx="734">
                  <c:v>734</c:v>
                </c:pt>
                <c:pt idx="735">
                  <c:v>735</c:v>
                </c:pt>
                <c:pt idx="736">
                  <c:v>736</c:v>
                </c:pt>
                <c:pt idx="737">
                  <c:v>737</c:v>
                </c:pt>
                <c:pt idx="738">
                  <c:v>738</c:v>
                </c:pt>
                <c:pt idx="739">
                  <c:v>739</c:v>
                </c:pt>
                <c:pt idx="740">
                  <c:v>740</c:v>
                </c:pt>
                <c:pt idx="741">
                  <c:v>741</c:v>
                </c:pt>
                <c:pt idx="742">
                  <c:v>742</c:v>
                </c:pt>
                <c:pt idx="743">
                  <c:v>743</c:v>
                </c:pt>
                <c:pt idx="744">
                  <c:v>744</c:v>
                </c:pt>
                <c:pt idx="745">
                  <c:v>745</c:v>
                </c:pt>
                <c:pt idx="746">
                  <c:v>746</c:v>
                </c:pt>
                <c:pt idx="747">
                  <c:v>747</c:v>
                </c:pt>
                <c:pt idx="748">
                  <c:v>748</c:v>
                </c:pt>
                <c:pt idx="749">
                  <c:v>749</c:v>
                </c:pt>
                <c:pt idx="750">
                  <c:v>750</c:v>
                </c:pt>
                <c:pt idx="751">
                  <c:v>751</c:v>
                </c:pt>
                <c:pt idx="752">
                  <c:v>752</c:v>
                </c:pt>
                <c:pt idx="753">
                  <c:v>753</c:v>
                </c:pt>
                <c:pt idx="754">
                  <c:v>754</c:v>
                </c:pt>
                <c:pt idx="755">
                  <c:v>755</c:v>
                </c:pt>
                <c:pt idx="756">
                  <c:v>756</c:v>
                </c:pt>
                <c:pt idx="757">
                  <c:v>757</c:v>
                </c:pt>
                <c:pt idx="758">
                  <c:v>758</c:v>
                </c:pt>
                <c:pt idx="759">
                  <c:v>759</c:v>
                </c:pt>
                <c:pt idx="760">
                  <c:v>760</c:v>
                </c:pt>
                <c:pt idx="761">
                  <c:v>761</c:v>
                </c:pt>
                <c:pt idx="762">
                  <c:v>762</c:v>
                </c:pt>
                <c:pt idx="763">
                  <c:v>763</c:v>
                </c:pt>
                <c:pt idx="764">
                  <c:v>764</c:v>
                </c:pt>
                <c:pt idx="765">
                  <c:v>765</c:v>
                </c:pt>
                <c:pt idx="766">
                  <c:v>766</c:v>
                </c:pt>
                <c:pt idx="767">
                  <c:v>767</c:v>
                </c:pt>
                <c:pt idx="768">
                  <c:v>768</c:v>
                </c:pt>
                <c:pt idx="769">
                  <c:v>769</c:v>
                </c:pt>
                <c:pt idx="770">
                  <c:v>770</c:v>
                </c:pt>
                <c:pt idx="771">
                  <c:v>771</c:v>
                </c:pt>
                <c:pt idx="772">
                  <c:v>772</c:v>
                </c:pt>
                <c:pt idx="773">
                  <c:v>773</c:v>
                </c:pt>
                <c:pt idx="774">
                  <c:v>774</c:v>
                </c:pt>
                <c:pt idx="775">
                  <c:v>775</c:v>
                </c:pt>
                <c:pt idx="776">
                  <c:v>776</c:v>
                </c:pt>
                <c:pt idx="777">
                  <c:v>777</c:v>
                </c:pt>
                <c:pt idx="778">
                  <c:v>778</c:v>
                </c:pt>
                <c:pt idx="779">
                  <c:v>779</c:v>
                </c:pt>
                <c:pt idx="780">
                  <c:v>780</c:v>
                </c:pt>
                <c:pt idx="781">
                  <c:v>781</c:v>
                </c:pt>
                <c:pt idx="782">
                  <c:v>782</c:v>
                </c:pt>
                <c:pt idx="783">
                  <c:v>783</c:v>
                </c:pt>
                <c:pt idx="784">
                  <c:v>784</c:v>
                </c:pt>
                <c:pt idx="785">
                  <c:v>785</c:v>
                </c:pt>
                <c:pt idx="786">
                  <c:v>786</c:v>
                </c:pt>
                <c:pt idx="787">
                  <c:v>787</c:v>
                </c:pt>
                <c:pt idx="788">
                  <c:v>788</c:v>
                </c:pt>
                <c:pt idx="789">
                  <c:v>789</c:v>
                </c:pt>
                <c:pt idx="790">
                  <c:v>790</c:v>
                </c:pt>
                <c:pt idx="791">
                  <c:v>791</c:v>
                </c:pt>
                <c:pt idx="792">
                  <c:v>792</c:v>
                </c:pt>
                <c:pt idx="793">
                  <c:v>793</c:v>
                </c:pt>
                <c:pt idx="794">
                  <c:v>794</c:v>
                </c:pt>
                <c:pt idx="795">
                  <c:v>795</c:v>
                </c:pt>
                <c:pt idx="796">
                  <c:v>796</c:v>
                </c:pt>
                <c:pt idx="797">
                  <c:v>797</c:v>
                </c:pt>
                <c:pt idx="798">
                  <c:v>798</c:v>
                </c:pt>
                <c:pt idx="799">
                  <c:v>799</c:v>
                </c:pt>
                <c:pt idx="800">
                  <c:v>800</c:v>
                </c:pt>
                <c:pt idx="801">
                  <c:v>801</c:v>
                </c:pt>
                <c:pt idx="802">
                  <c:v>802</c:v>
                </c:pt>
                <c:pt idx="803">
                  <c:v>803</c:v>
                </c:pt>
                <c:pt idx="804">
                  <c:v>804</c:v>
                </c:pt>
                <c:pt idx="805">
                  <c:v>805</c:v>
                </c:pt>
                <c:pt idx="806">
                  <c:v>806</c:v>
                </c:pt>
                <c:pt idx="807">
                  <c:v>807</c:v>
                </c:pt>
                <c:pt idx="808">
                  <c:v>808</c:v>
                </c:pt>
                <c:pt idx="809">
                  <c:v>809</c:v>
                </c:pt>
                <c:pt idx="810">
                  <c:v>810</c:v>
                </c:pt>
                <c:pt idx="811">
                  <c:v>811</c:v>
                </c:pt>
                <c:pt idx="812">
                  <c:v>812</c:v>
                </c:pt>
                <c:pt idx="813">
                  <c:v>813</c:v>
                </c:pt>
                <c:pt idx="814">
                  <c:v>814</c:v>
                </c:pt>
                <c:pt idx="815">
                  <c:v>815</c:v>
                </c:pt>
                <c:pt idx="816">
                  <c:v>816</c:v>
                </c:pt>
                <c:pt idx="817">
                  <c:v>817</c:v>
                </c:pt>
                <c:pt idx="818">
                  <c:v>818</c:v>
                </c:pt>
                <c:pt idx="819">
                  <c:v>819</c:v>
                </c:pt>
                <c:pt idx="820">
                  <c:v>820</c:v>
                </c:pt>
                <c:pt idx="821">
                  <c:v>821</c:v>
                </c:pt>
                <c:pt idx="822">
                  <c:v>822</c:v>
                </c:pt>
                <c:pt idx="823">
                  <c:v>823</c:v>
                </c:pt>
                <c:pt idx="824">
                  <c:v>824</c:v>
                </c:pt>
                <c:pt idx="825">
                  <c:v>825</c:v>
                </c:pt>
                <c:pt idx="826">
                  <c:v>826</c:v>
                </c:pt>
                <c:pt idx="827">
                  <c:v>827</c:v>
                </c:pt>
                <c:pt idx="828">
                  <c:v>828</c:v>
                </c:pt>
                <c:pt idx="829">
                  <c:v>829</c:v>
                </c:pt>
                <c:pt idx="830">
                  <c:v>830</c:v>
                </c:pt>
                <c:pt idx="831">
                  <c:v>831</c:v>
                </c:pt>
                <c:pt idx="832">
                  <c:v>832</c:v>
                </c:pt>
                <c:pt idx="833">
                  <c:v>833</c:v>
                </c:pt>
                <c:pt idx="834">
                  <c:v>834</c:v>
                </c:pt>
                <c:pt idx="835">
                  <c:v>835</c:v>
                </c:pt>
                <c:pt idx="836">
                  <c:v>836</c:v>
                </c:pt>
                <c:pt idx="837">
                  <c:v>837</c:v>
                </c:pt>
                <c:pt idx="838">
                  <c:v>838</c:v>
                </c:pt>
                <c:pt idx="839">
                  <c:v>839</c:v>
                </c:pt>
                <c:pt idx="840">
                  <c:v>840</c:v>
                </c:pt>
                <c:pt idx="841">
                  <c:v>841</c:v>
                </c:pt>
                <c:pt idx="842">
                  <c:v>842</c:v>
                </c:pt>
                <c:pt idx="843">
                  <c:v>843</c:v>
                </c:pt>
                <c:pt idx="844">
                  <c:v>844</c:v>
                </c:pt>
                <c:pt idx="845">
                  <c:v>845</c:v>
                </c:pt>
                <c:pt idx="846">
                  <c:v>846</c:v>
                </c:pt>
                <c:pt idx="847">
                  <c:v>847</c:v>
                </c:pt>
                <c:pt idx="848">
                  <c:v>848</c:v>
                </c:pt>
                <c:pt idx="849">
                  <c:v>849</c:v>
                </c:pt>
                <c:pt idx="850">
                  <c:v>850</c:v>
                </c:pt>
                <c:pt idx="851">
                  <c:v>851</c:v>
                </c:pt>
                <c:pt idx="852">
                  <c:v>852</c:v>
                </c:pt>
                <c:pt idx="853">
                  <c:v>853</c:v>
                </c:pt>
                <c:pt idx="854">
                  <c:v>854</c:v>
                </c:pt>
                <c:pt idx="855">
                  <c:v>855</c:v>
                </c:pt>
                <c:pt idx="856">
                  <c:v>856</c:v>
                </c:pt>
                <c:pt idx="857">
                  <c:v>857</c:v>
                </c:pt>
                <c:pt idx="858">
                  <c:v>858</c:v>
                </c:pt>
                <c:pt idx="859">
                  <c:v>859</c:v>
                </c:pt>
                <c:pt idx="860">
                  <c:v>860</c:v>
                </c:pt>
                <c:pt idx="861">
                  <c:v>861</c:v>
                </c:pt>
                <c:pt idx="862">
                  <c:v>862</c:v>
                </c:pt>
                <c:pt idx="863">
                  <c:v>863</c:v>
                </c:pt>
                <c:pt idx="864">
                  <c:v>864</c:v>
                </c:pt>
                <c:pt idx="865">
                  <c:v>865</c:v>
                </c:pt>
                <c:pt idx="866">
                  <c:v>866</c:v>
                </c:pt>
                <c:pt idx="867">
                  <c:v>867</c:v>
                </c:pt>
                <c:pt idx="868">
                  <c:v>868</c:v>
                </c:pt>
                <c:pt idx="869">
                  <c:v>869</c:v>
                </c:pt>
                <c:pt idx="870">
                  <c:v>870</c:v>
                </c:pt>
                <c:pt idx="871">
                  <c:v>871</c:v>
                </c:pt>
                <c:pt idx="872">
                  <c:v>872</c:v>
                </c:pt>
                <c:pt idx="873">
                  <c:v>873</c:v>
                </c:pt>
                <c:pt idx="874">
                  <c:v>874</c:v>
                </c:pt>
                <c:pt idx="875">
                  <c:v>875</c:v>
                </c:pt>
                <c:pt idx="876">
                  <c:v>876</c:v>
                </c:pt>
                <c:pt idx="877">
                  <c:v>877</c:v>
                </c:pt>
                <c:pt idx="878">
                  <c:v>878</c:v>
                </c:pt>
                <c:pt idx="879">
                  <c:v>879</c:v>
                </c:pt>
                <c:pt idx="880">
                  <c:v>880</c:v>
                </c:pt>
                <c:pt idx="881">
                  <c:v>881</c:v>
                </c:pt>
                <c:pt idx="882">
                  <c:v>882</c:v>
                </c:pt>
                <c:pt idx="883">
                  <c:v>883</c:v>
                </c:pt>
                <c:pt idx="884">
                  <c:v>884</c:v>
                </c:pt>
                <c:pt idx="885">
                  <c:v>885</c:v>
                </c:pt>
                <c:pt idx="886">
                  <c:v>886</c:v>
                </c:pt>
                <c:pt idx="887">
                  <c:v>887</c:v>
                </c:pt>
                <c:pt idx="888">
                  <c:v>888</c:v>
                </c:pt>
                <c:pt idx="889">
                  <c:v>889</c:v>
                </c:pt>
                <c:pt idx="890">
                  <c:v>890</c:v>
                </c:pt>
                <c:pt idx="891">
                  <c:v>891</c:v>
                </c:pt>
                <c:pt idx="892">
                  <c:v>892</c:v>
                </c:pt>
                <c:pt idx="893">
                  <c:v>893</c:v>
                </c:pt>
                <c:pt idx="894">
                  <c:v>894</c:v>
                </c:pt>
                <c:pt idx="895">
                  <c:v>895</c:v>
                </c:pt>
                <c:pt idx="896">
                  <c:v>896</c:v>
                </c:pt>
                <c:pt idx="897">
                  <c:v>897</c:v>
                </c:pt>
                <c:pt idx="898">
                  <c:v>898</c:v>
                </c:pt>
                <c:pt idx="899">
                  <c:v>899</c:v>
                </c:pt>
                <c:pt idx="900">
                  <c:v>900</c:v>
                </c:pt>
                <c:pt idx="901">
                  <c:v>901</c:v>
                </c:pt>
                <c:pt idx="902">
                  <c:v>902</c:v>
                </c:pt>
                <c:pt idx="903">
                  <c:v>903</c:v>
                </c:pt>
                <c:pt idx="904">
                  <c:v>904</c:v>
                </c:pt>
                <c:pt idx="905">
                  <c:v>905</c:v>
                </c:pt>
                <c:pt idx="906">
                  <c:v>906</c:v>
                </c:pt>
                <c:pt idx="907">
                  <c:v>907</c:v>
                </c:pt>
                <c:pt idx="908">
                  <c:v>908</c:v>
                </c:pt>
                <c:pt idx="909">
                  <c:v>909</c:v>
                </c:pt>
                <c:pt idx="910">
                  <c:v>910</c:v>
                </c:pt>
                <c:pt idx="911">
                  <c:v>911</c:v>
                </c:pt>
                <c:pt idx="912">
                  <c:v>912</c:v>
                </c:pt>
                <c:pt idx="913">
                  <c:v>913</c:v>
                </c:pt>
                <c:pt idx="914">
                  <c:v>914</c:v>
                </c:pt>
                <c:pt idx="915">
                  <c:v>915</c:v>
                </c:pt>
                <c:pt idx="916">
                  <c:v>916</c:v>
                </c:pt>
                <c:pt idx="917">
                  <c:v>917</c:v>
                </c:pt>
                <c:pt idx="918">
                  <c:v>918</c:v>
                </c:pt>
                <c:pt idx="919">
                  <c:v>919</c:v>
                </c:pt>
                <c:pt idx="920">
                  <c:v>920</c:v>
                </c:pt>
                <c:pt idx="921">
                  <c:v>921</c:v>
                </c:pt>
                <c:pt idx="922">
                  <c:v>922</c:v>
                </c:pt>
                <c:pt idx="923">
                  <c:v>923</c:v>
                </c:pt>
                <c:pt idx="924">
                  <c:v>924</c:v>
                </c:pt>
                <c:pt idx="925">
                  <c:v>925</c:v>
                </c:pt>
                <c:pt idx="926">
                  <c:v>926</c:v>
                </c:pt>
                <c:pt idx="927">
                  <c:v>927</c:v>
                </c:pt>
                <c:pt idx="928">
                  <c:v>928</c:v>
                </c:pt>
                <c:pt idx="929">
                  <c:v>929</c:v>
                </c:pt>
                <c:pt idx="930">
                  <c:v>930</c:v>
                </c:pt>
                <c:pt idx="931">
                  <c:v>931</c:v>
                </c:pt>
                <c:pt idx="932">
                  <c:v>932</c:v>
                </c:pt>
                <c:pt idx="933">
                  <c:v>933</c:v>
                </c:pt>
                <c:pt idx="934">
                  <c:v>934</c:v>
                </c:pt>
                <c:pt idx="935">
                  <c:v>935</c:v>
                </c:pt>
                <c:pt idx="936">
                  <c:v>936</c:v>
                </c:pt>
                <c:pt idx="937">
                  <c:v>937</c:v>
                </c:pt>
                <c:pt idx="938">
                  <c:v>938</c:v>
                </c:pt>
                <c:pt idx="939">
                  <c:v>939</c:v>
                </c:pt>
                <c:pt idx="940">
                  <c:v>940</c:v>
                </c:pt>
                <c:pt idx="941">
                  <c:v>941</c:v>
                </c:pt>
                <c:pt idx="942">
                  <c:v>942</c:v>
                </c:pt>
                <c:pt idx="943">
                  <c:v>943</c:v>
                </c:pt>
                <c:pt idx="944">
                  <c:v>944</c:v>
                </c:pt>
                <c:pt idx="945">
                  <c:v>945</c:v>
                </c:pt>
                <c:pt idx="946">
                  <c:v>946</c:v>
                </c:pt>
                <c:pt idx="947">
                  <c:v>947</c:v>
                </c:pt>
                <c:pt idx="948">
                  <c:v>948</c:v>
                </c:pt>
                <c:pt idx="949">
                  <c:v>949</c:v>
                </c:pt>
                <c:pt idx="950">
                  <c:v>950</c:v>
                </c:pt>
                <c:pt idx="951">
                  <c:v>951</c:v>
                </c:pt>
                <c:pt idx="952">
                  <c:v>952</c:v>
                </c:pt>
                <c:pt idx="953">
                  <c:v>953</c:v>
                </c:pt>
                <c:pt idx="954">
                  <c:v>954</c:v>
                </c:pt>
                <c:pt idx="955">
                  <c:v>955</c:v>
                </c:pt>
                <c:pt idx="956">
                  <c:v>956</c:v>
                </c:pt>
                <c:pt idx="957">
                  <c:v>957</c:v>
                </c:pt>
                <c:pt idx="958">
                  <c:v>958</c:v>
                </c:pt>
                <c:pt idx="959">
                  <c:v>959</c:v>
                </c:pt>
                <c:pt idx="960">
                  <c:v>960</c:v>
                </c:pt>
                <c:pt idx="961">
                  <c:v>961</c:v>
                </c:pt>
                <c:pt idx="962">
                  <c:v>962</c:v>
                </c:pt>
                <c:pt idx="963">
                  <c:v>963</c:v>
                </c:pt>
                <c:pt idx="964">
                  <c:v>964</c:v>
                </c:pt>
                <c:pt idx="965">
                  <c:v>965</c:v>
                </c:pt>
                <c:pt idx="966">
                  <c:v>966</c:v>
                </c:pt>
                <c:pt idx="967">
                  <c:v>967</c:v>
                </c:pt>
                <c:pt idx="968">
                  <c:v>968</c:v>
                </c:pt>
                <c:pt idx="969">
                  <c:v>969</c:v>
                </c:pt>
                <c:pt idx="970">
                  <c:v>970</c:v>
                </c:pt>
                <c:pt idx="971">
                  <c:v>971</c:v>
                </c:pt>
                <c:pt idx="972">
                  <c:v>972</c:v>
                </c:pt>
                <c:pt idx="973">
                  <c:v>973</c:v>
                </c:pt>
                <c:pt idx="974">
                  <c:v>974</c:v>
                </c:pt>
                <c:pt idx="975">
                  <c:v>975</c:v>
                </c:pt>
                <c:pt idx="976">
                  <c:v>976</c:v>
                </c:pt>
                <c:pt idx="977">
                  <c:v>977</c:v>
                </c:pt>
                <c:pt idx="978">
                  <c:v>978</c:v>
                </c:pt>
                <c:pt idx="979">
                  <c:v>979</c:v>
                </c:pt>
                <c:pt idx="980">
                  <c:v>980</c:v>
                </c:pt>
                <c:pt idx="981">
                  <c:v>981</c:v>
                </c:pt>
                <c:pt idx="982">
                  <c:v>982</c:v>
                </c:pt>
                <c:pt idx="983">
                  <c:v>983</c:v>
                </c:pt>
                <c:pt idx="984">
                  <c:v>984</c:v>
                </c:pt>
                <c:pt idx="985">
                  <c:v>985</c:v>
                </c:pt>
                <c:pt idx="986">
                  <c:v>986</c:v>
                </c:pt>
                <c:pt idx="987">
                  <c:v>987</c:v>
                </c:pt>
                <c:pt idx="988">
                  <c:v>988</c:v>
                </c:pt>
                <c:pt idx="989">
                  <c:v>989</c:v>
                </c:pt>
                <c:pt idx="990">
                  <c:v>990</c:v>
                </c:pt>
                <c:pt idx="991">
                  <c:v>991</c:v>
                </c:pt>
                <c:pt idx="992">
                  <c:v>992</c:v>
                </c:pt>
                <c:pt idx="993">
                  <c:v>993</c:v>
                </c:pt>
                <c:pt idx="994">
                  <c:v>994</c:v>
                </c:pt>
                <c:pt idx="995">
                  <c:v>995</c:v>
                </c:pt>
                <c:pt idx="996">
                  <c:v>996</c:v>
                </c:pt>
                <c:pt idx="997">
                  <c:v>997</c:v>
                </c:pt>
                <c:pt idx="998">
                  <c:v>998</c:v>
                </c:pt>
                <c:pt idx="999">
                  <c:v>999</c:v>
                </c:pt>
                <c:pt idx="1000">
                  <c:v>1000</c:v>
                </c:pt>
                <c:pt idx="1001">
                  <c:v>1001</c:v>
                </c:pt>
                <c:pt idx="1002">
                  <c:v>1002</c:v>
                </c:pt>
                <c:pt idx="1003">
                  <c:v>1003</c:v>
                </c:pt>
                <c:pt idx="1004">
                  <c:v>1004</c:v>
                </c:pt>
                <c:pt idx="1005">
                  <c:v>1005</c:v>
                </c:pt>
                <c:pt idx="1006">
                  <c:v>1006</c:v>
                </c:pt>
                <c:pt idx="1007">
                  <c:v>1007</c:v>
                </c:pt>
                <c:pt idx="1008">
                  <c:v>1008</c:v>
                </c:pt>
                <c:pt idx="1009">
                  <c:v>1009</c:v>
                </c:pt>
                <c:pt idx="1010">
                  <c:v>1010</c:v>
                </c:pt>
                <c:pt idx="1011">
                  <c:v>1011</c:v>
                </c:pt>
                <c:pt idx="1012">
                  <c:v>1012</c:v>
                </c:pt>
                <c:pt idx="1013">
                  <c:v>1013</c:v>
                </c:pt>
                <c:pt idx="1014">
                  <c:v>1014</c:v>
                </c:pt>
                <c:pt idx="1015">
                  <c:v>1015</c:v>
                </c:pt>
                <c:pt idx="1016">
                  <c:v>1016</c:v>
                </c:pt>
                <c:pt idx="1017">
                  <c:v>1017</c:v>
                </c:pt>
                <c:pt idx="1018">
                  <c:v>1018</c:v>
                </c:pt>
                <c:pt idx="1019">
                  <c:v>1019</c:v>
                </c:pt>
                <c:pt idx="1020">
                  <c:v>1020</c:v>
                </c:pt>
                <c:pt idx="1021">
                  <c:v>1021</c:v>
                </c:pt>
                <c:pt idx="1022">
                  <c:v>1022</c:v>
                </c:pt>
                <c:pt idx="1023">
                  <c:v>1023</c:v>
                </c:pt>
                <c:pt idx="1024">
                  <c:v>1024</c:v>
                </c:pt>
                <c:pt idx="1025">
                  <c:v>1025</c:v>
                </c:pt>
                <c:pt idx="1026">
                  <c:v>1026</c:v>
                </c:pt>
                <c:pt idx="1027">
                  <c:v>1027</c:v>
                </c:pt>
                <c:pt idx="1028">
                  <c:v>1028</c:v>
                </c:pt>
                <c:pt idx="1029">
                  <c:v>1029</c:v>
                </c:pt>
                <c:pt idx="1030">
                  <c:v>1030</c:v>
                </c:pt>
                <c:pt idx="1031">
                  <c:v>1031</c:v>
                </c:pt>
                <c:pt idx="1032">
                  <c:v>1032</c:v>
                </c:pt>
                <c:pt idx="1033">
                  <c:v>1033</c:v>
                </c:pt>
                <c:pt idx="1034">
                  <c:v>1034</c:v>
                </c:pt>
                <c:pt idx="1035">
                  <c:v>1035</c:v>
                </c:pt>
                <c:pt idx="1036">
                  <c:v>1036</c:v>
                </c:pt>
                <c:pt idx="1037">
                  <c:v>1037</c:v>
                </c:pt>
                <c:pt idx="1038">
                  <c:v>1038</c:v>
                </c:pt>
                <c:pt idx="1039">
                  <c:v>1039</c:v>
                </c:pt>
                <c:pt idx="1040">
                  <c:v>1040</c:v>
                </c:pt>
                <c:pt idx="1041">
                  <c:v>1041</c:v>
                </c:pt>
                <c:pt idx="1042">
                  <c:v>1042</c:v>
                </c:pt>
                <c:pt idx="1043">
                  <c:v>1043</c:v>
                </c:pt>
                <c:pt idx="1044">
                  <c:v>1044</c:v>
                </c:pt>
                <c:pt idx="1045">
                  <c:v>1045</c:v>
                </c:pt>
                <c:pt idx="1046">
                  <c:v>1046</c:v>
                </c:pt>
                <c:pt idx="1047">
                  <c:v>1047</c:v>
                </c:pt>
                <c:pt idx="1048">
                  <c:v>1048</c:v>
                </c:pt>
                <c:pt idx="1049">
                  <c:v>1049</c:v>
                </c:pt>
                <c:pt idx="1050">
                  <c:v>1050</c:v>
                </c:pt>
                <c:pt idx="1051">
                  <c:v>1051</c:v>
                </c:pt>
                <c:pt idx="1052">
                  <c:v>1052</c:v>
                </c:pt>
                <c:pt idx="1053">
                  <c:v>1053</c:v>
                </c:pt>
                <c:pt idx="1054">
                  <c:v>1054</c:v>
                </c:pt>
                <c:pt idx="1055">
                  <c:v>1055</c:v>
                </c:pt>
                <c:pt idx="1056">
                  <c:v>1056</c:v>
                </c:pt>
                <c:pt idx="1057">
                  <c:v>1057</c:v>
                </c:pt>
                <c:pt idx="1058">
                  <c:v>1058</c:v>
                </c:pt>
                <c:pt idx="1059">
                  <c:v>1059</c:v>
                </c:pt>
                <c:pt idx="1060">
                  <c:v>1060</c:v>
                </c:pt>
                <c:pt idx="1061">
                  <c:v>1061</c:v>
                </c:pt>
                <c:pt idx="1062">
                  <c:v>1062</c:v>
                </c:pt>
                <c:pt idx="1063">
                  <c:v>1063</c:v>
                </c:pt>
                <c:pt idx="1064">
                  <c:v>1064</c:v>
                </c:pt>
                <c:pt idx="1065">
                  <c:v>1065</c:v>
                </c:pt>
                <c:pt idx="1066">
                  <c:v>1066</c:v>
                </c:pt>
                <c:pt idx="1067">
                  <c:v>1067</c:v>
                </c:pt>
                <c:pt idx="1068">
                  <c:v>1068</c:v>
                </c:pt>
                <c:pt idx="1069">
                  <c:v>1069</c:v>
                </c:pt>
                <c:pt idx="1070">
                  <c:v>1070</c:v>
                </c:pt>
                <c:pt idx="1071">
                  <c:v>1071</c:v>
                </c:pt>
                <c:pt idx="1072">
                  <c:v>1072</c:v>
                </c:pt>
                <c:pt idx="1073">
                  <c:v>1073</c:v>
                </c:pt>
                <c:pt idx="1074">
                  <c:v>1074</c:v>
                </c:pt>
                <c:pt idx="1075">
                  <c:v>1075</c:v>
                </c:pt>
                <c:pt idx="1076">
                  <c:v>1076</c:v>
                </c:pt>
                <c:pt idx="1077">
                  <c:v>1077</c:v>
                </c:pt>
                <c:pt idx="1078">
                  <c:v>1078</c:v>
                </c:pt>
                <c:pt idx="1079">
                  <c:v>1079</c:v>
                </c:pt>
                <c:pt idx="1080">
                  <c:v>1080</c:v>
                </c:pt>
                <c:pt idx="1081">
                  <c:v>1081</c:v>
                </c:pt>
                <c:pt idx="1082">
                  <c:v>1082</c:v>
                </c:pt>
                <c:pt idx="1083">
                  <c:v>1083</c:v>
                </c:pt>
                <c:pt idx="1084">
                  <c:v>1084</c:v>
                </c:pt>
                <c:pt idx="1085">
                  <c:v>1085</c:v>
                </c:pt>
                <c:pt idx="1086">
                  <c:v>1086</c:v>
                </c:pt>
                <c:pt idx="1087">
                  <c:v>1087</c:v>
                </c:pt>
                <c:pt idx="1088">
                  <c:v>1088</c:v>
                </c:pt>
                <c:pt idx="1089">
                  <c:v>1089</c:v>
                </c:pt>
                <c:pt idx="1090">
                  <c:v>1090</c:v>
                </c:pt>
                <c:pt idx="1091">
                  <c:v>1091</c:v>
                </c:pt>
                <c:pt idx="1092">
                  <c:v>1092</c:v>
                </c:pt>
                <c:pt idx="1093">
                  <c:v>1093</c:v>
                </c:pt>
                <c:pt idx="1094">
                  <c:v>1094</c:v>
                </c:pt>
                <c:pt idx="1095">
                  <c:v>1095</c:v>
                </c:pt>
                <c:pt idx="1096">
                  <c:v>1096</c:v>
                </c:pt>
                <c:pt idx="1097">
                  <c:v>1097</c:v>
                </c:pt>
                <c:pt idx="1098">
                  <c:v>1098</c:v>
                </c:pt>
                <c:pt idx="1099">
                  <c:v>1099</c:v>
                </c:pt>
                <c:pt idx="1100">
                  <c:v>1100</c:v>
                </c:pt>
                <c:pt idx="1101">
                  <c:v>1101</c:v>
                </c:pt>
                <c:pt idx="1102">
                  <c:v>1102</c:v>
                </c:pt>
                <c:pt idx="1103">
                  <c:v>1103</c:v>
                </c:pt>
                <c:pt idx="1104">
                  <c:v>1104</c:v>
                </c:pt>
                <c:pt idx="1105">
                  <c:v>1105</c:v>
                </c:pt>
                <c:pt idx="1106">
                  <c:v>1106</c:v>
                </c:pt>
                <c:pt idx="1107">
                  <c:v>1107</c:v>
                </c:pt>
                <c:pt idx="1108">
                  <c:v>1108</c:v>
                </c:pt>
                <c:pt idx="1109">
                  <c:v>1109</c:v>
                </c:pt>
                <c:pt idx="1110">
                  <c:v>1110</c:v>
                </c:pt>
                <c:pt idx="1111">
                  <c:v>1111</c:v>
                </c:pt>
                <c:pt idx="1112">
                  <c:v>1112</c:v>
                </c:pt>
                <c:pt idx="1113">
                  <c:v>1113</c:v>
                </c:pt>
                <c:pt idx="1114">
                  <c:v>1114</c:v>
                </c:pt>
                <c:pt idx="1115">
                  <c:v>1115</c:v>
                </c:pt>
                <c:pt idx="1116">
                  <c:v>1116</c:v>
                </c:pt>
                <c:pt idx="1117">
                  <c:v>1117</c:v>
                </c:pt>
                <c:pt idx="1118">
                  <c:v>1118</c:v>
                </c:pt>
                <c:pt idx="1119">
                  <c:v>1119</c:v>
                </c:pt>
                <c:pt idx="1120">
                  <c:v>1120</c:v>
                </c:pt>
                <c:pt idx="1121">
                  <c:v>1121</c:v>
                </c:pt>
                <c:pt idx="1122">
                  <c:v>1122</c:v>
                </c:pt>
                <c:pt idx="1123">
                  <c:v>1123</c:v>
                </c:pt>
                <c:pt idx="1124">
                  <c:v>1124</c:v>
                </c:pt>
                <c:pt idx="1125">
                  <c:v>1125</c:v>
                </c:pt>
                <c:pt idx="1126">
                  <c:v>1126</c:v>
                </c:pt>
                <c:pt idx="1127">
                  <c:v>1127</c:v>
                </c:pt>
                <c:pt idx="1128">
                  <c:v>1128</c:v>
                </c:pt>
                <c:pt idx="1129">
                  <c:v>1129</c:v>
                </c:pt>
                <c:pt idx="1130">
                  <c:v>1130</c:v>
                </c:pt>
                <c:pt idx="1131">
                  <c:v>1131</c:v>
                </c:pt>
                <c:pt idx="1132">
                  <c:v>1132</c:v>
                </c:pt>
                <c:pt idx="1133">
                  <c:v>1133</c:v>
                </c:pt>
                <c:pt idx="1134">
                  <c:v>1134</c:v>
                </c:pt>
                <c:pt idx="1135">
                  <c:v>1135</c:v>
                </c:pt>
                <c:pt idx="1136">
                  <c:v>1136</c:v>
                </c:pt>
                <c:pt idx="1137">
                  <c:v>1137</c:v>
                </c:pt>
                <c:pt idx="1138">
                  <c:v>1138</c:v>
                </c:pt>
                <c:pt idx="1139">
                  <c:v>1139</c:v>
                </c:pt>
                <c:pt idx="1140">
                  <c:v>1140</c:v>
                </c:pt>
                <c:pt idx="1141">
                  <c:v>1141</c:v>
                </c:pt>
                <c:pt idx="1142">
                  <c:v>1142</c:v>
                </c:pt>
                <c:pt idx="1143">
                  <c:v>1143</c:v>
                </c:pt>
                <c:pt idx="1144">
                  <c:v>1144</c:v>
                </c:pt>
                <c:pt idx="1145">
                  <c:v>1145</c:v>
                </c:pt>
                <c:pt idx="1146">
                  <c:v>1146</c:v>
                </c:pt>
                <c:pt idx="1147">
                  <c:v>1147</c:v>
                </c:pt>
                <c:pt idx="1148">
                  <c:v>1148</c:v>
                </c:pt>
                <c:pt idx="1149">
                  <c:v>1149</c:v>
                </c:pt>
                <c:pt idx="1150">
                  <c:v>1150</c:v>
                </c:pt>
                <c:pt idx="1151">
                  <c:v>1151</c:v>
                </c:pt>
                <c:pt idx="1152">
                  <c:v>1152</c:v>
                </c:pt>
                <c:pt idx="1153">
                  <c:v>1153</c:v>
                </c:pt>
                <c:pt idx="1154">
                  <c:v>1154</c:v>
                </c:pt>
                <c:pt idx="1155">
                  <c:v>1155</c:v>
                </c:pt>
                <c:pt idx="1156">
                  <c:v>1156</c:v>
                </c:pt>
                <c:pt idx="1157">
                  <c:v>1157</c:v>
                </c:pt>
                <c:pt idx="1158">
                  <c:v>1158</c:v>
                </c:pt>
                <c:pt idx="1159">
                  <c:v>1159</c:v>
                </c:pt>
                <c:pt idx="1160">
                  <c:v>1160</c:v>
                </c:pt>
                <c:pt idx="1161">
                  <c:v>1161</c:v>
                </c:pt>
                <c:pt idx="1162">
                  <c:v>1162</c:v>
                </c:pt>
                <c:pt idx="1163">
                  <c:v>1163</c:v>
                </c:pt>
                <c:pt idx="1164">
                  <c:v>1164</c:v>
                </c:pt>
                <c:pt idx="1165">
                  <c:v>1165</c:v>
                </c:pt>
                <c:pt idx="1166">
                  <c:v>1166</c:v>
                </c:pt>
                <c:pt idx="1167">
                  <c:v>1167</c:v>
                </c:pt>
                <c:pt idx="1168">
                  <c:v>1168</c:v>
                </c:pt>
                <c:pt idx="1169">
                  <c:v>1169</c:v>
                </c:pt>
                <c:pt idx="1170">
                  <c:v>1170</c:v>
                </c:pt>
                <c:pt idx="1171">
                  <c:v>1171</c:v>
                </c:pt>
                <c:pt idx="1172">
                  <c:v>1172</c:v>
                </c:pt>
                <c:pt idx="1173">
                  <c:v>1173</c:v>
                </c:pt>
                <c:pt idx="1174">
                  <c:v>1174</c:v>
                </c:pt>
                <c:pt idx="1175">
                  <c:v>1175</c:v>
                </c:pt>
                <c:pt idx="1176">
                  <c:v>1176</c:v>
                </c:pt>
                <c:pt idx="1177">
                  <c:v>1177</c:v>
                </c:pt>
                <c:pt idx="1178">
                  <c:v>1178</c:v>
                </c:pt>
                <c:pt idx="1179">
                  <c:v>1179</c:v>
                </c:pt>
                <c:pt idx="1180">
                  <c:v>1180</c:v>
                </c:pt>
                <c:pt idx="1181">
                  <c:v>1181</c:v>
                </c:pt>
                <c:pt idx="1182">
                  <c:v>1182</c:v>
                </c:pt>
                <c:pt idx="1183">
                  <c:v>1183</c:v>
                </c:pt>
                <c:pt idx="1184">
                  <c:v>1184</c:v>
                </c:pt>
                <c:pt idx="1185">
                  <c:v>1185</c:v>
                </c:pt>
                <c:pt idx="1186">
                  <c:v>1186</c:v>
                </c:pt>
                <c:pt idx="1187">
                  <c:v>1187</c:v>
                </c:pt>
                <c:pt idx="1188">
                  <c:v>1188</c:v>
                </c:pt>
                <c:pt idx="1189">
                  <c:v>1189</c:v>
                </c:pt>
                <c:pt idx="1190">
                  <c:v>1190</c:v>
                </c:pt>
                <c:pt idx="1191">
                  <c:v>1191</c:v>
                </c:pt>
                <c:pt idx="1192">
                  <c:v>1192</c:v>
                </c:pt>
                <c:pt idx="1193">
                  <c:v>1193</c:v>
                </c:pt>
                <c:pt idx="1194">
                  <c:v>1194</c:v>
                </c:pt>
                <c:pt idx="1195">
                  <c:v>1195</c:v>
                </c:pt>
                <c:pt idx="1196">
                  <c:v>1196</c:v>
                </c:pt>
                <c:pt idx="1197">
                  <c:v>1197</c:v>
                </c:pt>
                <c:pt idx="1198">
                  <c:v>1198</c:v>
                </c:pt>
                <c:pt idx="1199">
                  <c:v>1199</c:v>
                </c:pt>
                <c:pt idx="1200">
                  <c:v>1200</c:v>
                </c:pt>
                <c:pt idx="1201">
                  <c:v>1201</c:v>
                </c:pt>
                <c:pt idx="1202">
                  <c:v>1202</c:v>
                </c:pt>
                <c:pt idx="1203">
                  <c:v>1203</c:v>
                </c:pt>
                <c:pt idx="1204">
                  <c:v>1204</c:v>
                </c:pt>
                <c:pt idx="1205">
                  <c:v>1205</c:v>
                </c:pt>
                <c:pt idx="1206">
                  <c:v>1206</c:v>
                </c:pt>
                <c:pt idx="1207">
                  <c:v>1207</c:v>
                </c:pt>
                <c:pt idx="1208">
                  <c:v>1208</c:v>
                </c:pt>
                <c:pt idx="1209">
                  <c:v>1209</c:v>
                </c:pt>
                <c:pt idx="1210">
                  <c:v>1210</c:v>
                </c:pt>
                <c:pt idx="1211">
                  <c:v>1211</c:v>
                </c:pt>
                <c:pt idx="1212">
                  <c:v>1212</c:v>
                </c:pt>
                <c:pt idx="1213">
                  <c:v>1213</c:v>
                </c:pt>
                <c:pt idx="1214">
                  <c:v>1214</c:v>
                </c:pt>
                <c:pt idx="1215">
                  <c:v>1215</c:v>
                </c:pt>
                <c:pt idx="1216">
                  <c:v>1216</c:v>
                </c:pt>
                <c:pt idx="1217">
                  <c:v>1217</c:v>
                </c:pt>
                <c:pt idx="1218">
                  <c:v>1218</c:v>
                </c:pt>
                <c:pt idx="1219">
                  <c:v>1219</c:v>
                </c:pt>
                <c:pt idx="1220">
                  <c:v>1220</c:v>
                </c:pt>
                <c:pt idx="1221">
                  <c:v>1221</c:v>
                </c:pt>
                <c:pt idx="1222">
                  <c:v>1222</c:v>
                </c:pt>
                <c:pt idx="1223">
                  <c:v>1223</c:v>
                </c:pt>
                <c:pt idx="1224">
                  <c:v>1224</c:v>
                </c:pt>
                <c:pt idx="1225">
                  <c:v>1225</c:v>
                </c:pt>
                <c:pt idx="1226">
                  <c:v>1226</c:v>
                </c:pt>
                <c:pt idx="1227">
                  <c:v>1227</c:v>
                </c:pt>
                <c:pt idx="1228">
                  <c:v>1228</c:v>
                </c:pt>
                <c:pt idx="1229">
                  <c:v>1229</c:v>
                </c:pt>
                <c:pt idx="1230">
                  <c:v>1230</c:v>
                </c:pt>
                <c:pt idx="1231">
                  <c:v>1231</c:v>
                </c:pt>
                <c:pt idx="1232">
                  <c:v>1232</c:v>
                </c:pt>
                <c:pt idx="1233">
                  <c:v>1233</c:v>
                </c:pt>
                <c:pt idx="1234">
                  <c:v>1234</c:v>
                </c:pt>
                <c:pt idx="1235">
                  <c:v>1235</c:v>
                </c:pt>
                <c:pt idx="1236">
                  <c:v>1236</c:v>
                </c:pt>
                <c:pt idx="1237">
                  <c:v>1237</c:v>
                </c:pt>
                <c:pt idx="1238">
                  <c:v>1238</c:v>
                </c:pt>
                <c:pt idx="1239">
                  <c:v>1239</c:v>
                </c:pt>
                <c:pt idx="1240">
                  <c:v>1240</c:v>
                </c:pt>
                <c:pt idx="1241">
                  <c:v>1241</c:v>
                </c:pt>
                <c:pt idx="1242">
                  <c:v>1242</c:v>
                </c:pt>
                <c:pt idx="1243">
                  <c:v>1243</c:v>
                </c:pt>
                <c:pt idx="1244">
                  <c:v>1244</c:v>
                </c:pt>
                <c:pt idx="1245">
                  <c:v>1245</c:v>
                </c:pt>
                <c:pt idx="1246">
                  <c:v>1246</c:v>
                </c:pt>
                <c:pt idx="1247">
                  <c:v>1247</c:v>
                </c:pt>
                <c:pt idx="1248">
                  <c:v>1248</c:v>
                </c:pt>
                <c:pt idx="1249">
                  <c:v>1249</c:v>
                </c:pt>
                <c:pt idx="1250">
                  <c:v>1250</c:v>
                </c:pt>
                <c:pt idx="1251">
                  <c:v>1251</c:v>
                </c:pt>
                <c:pt idx="1252">
                  <c:v>1252</c:v>
                </c:pt>
                <c:pt idx="1253">
                  <c:v>1253</c:v>
                </c:pt>
                <c:pt idx="1254">
                  <c:v>1254</c:v>
                </c:pt>
                <c:pt idx="1255">
                  <c:v>1255</c:v>
                </c:pt>
                <c:pt idx="1256">
                  <c:v>1256</c:v>
                </c:pt>
                <c:pt idx="1257">
                  <c:v>1257</c:v>
                </c:pt>
                <c:pt idx="1258">
                  <c:v>1258</c:v>
                </c:pt>
                <c:pt idx="1259">
                  <c:v>1259</c:v>
                </c:pt>
                <c:pt idx="1260">
                  <c:v>1260</c:v>
                </c:pt>
                <c:pt idx="1261">
                  <c:v>1261</c:v>
                </c:pt>
                <c:pt idx="1262">
                  <c:v>1262</c:v>
                </c:pt>
                <c:pt idx="1263">
                  <c:v>1263</c:v>
                </c:pt>
                <c:pt idx="1264">
                  <c:v>1264</c:v>
                </c:pt>
                <c:pt idx="1265">
                  <c:v>1265</c:v>
                </c:pt>
                <c:pt idx="1266">
                  <c:v>1266</c:v>
                </c:pt>
                <c:pt idx="1267">
                  <c:v>1267</c:v>
                </c:pt>
                <c:pt idx="1268">
                  <c:v>1268</c:v>
                </c:pt>
                <c:pt idx="1269">
                  <c:v>1269</c:v>
                </c:pt>
                <c:pt idx="1270">
                  <c:v>1270</c:v>
                </c:pt>
                <c:pt idx="1271">
                  <c:v>1271</c:v>
                </c:pt>
                <c:pt idx="1272">
                  <c:v>1272</c:v>
                </c:pt>
                <c:pt idx="1273">
                  <c:v>1273</c:v>
                </c:pt>
                <c:pt idx="1274">
                  <c:v>1274</c:v>
                </c:pt>
                <c:pt idx="1275">
                  <c:v>1275</c:v>
                </c:pt>
                <c:pt idx="1276">
                  <c:v>1276</c:v>
                </c:pt>
                <c:pt idx="1277">
                  <c:v>1277</c:v>
                </c:pt>
                <c:pt idx="1278">
                  <c:v>1278</c:v>
                </c:pt>
                <c:pt idx="1279">
                  <c:v>1279</c:v>
                </c:pt>
                <c:pt idx="1280">
                  <c:v>1280</c:v>
                </c:pt>
                <c:pt idx="1281">
                  <c:v>1281</c:v>
                </c:pt>
                <c:pt idx="1282">
                  <c:v>1282</c:v>
                </c:pt>
                <c:pt idx="1283">
                  <c:v>1283</c:v>
                </c:pt>
                <c:pt idx="1284">
                  <c:v>1284</c:v>
                </c:pt>
                <c:pt idx="1285">
                  <c:v>1285</c:v>
                </c:pt>
                <c:pt idx="1286">
                  <c:v>1286</c:v>
                </c:pt>
                <c:pt idx="1287">
                  <c:v>1287</c:v>
                </c:pt>
                <c:pt idx="1288">
                  <c:v>1288</c:v>
                </c:pt>
                <c:pt idx="1289">
                  <c:v>1289</c:v>
                </c:pt>
                <c:pt idx="1290">
                  <c:v>1290</c:v>
                </c:pt>
                <c:pt idx="1291">
                  <c:v>1291</c:v>
                </c:pt>
                <c:pt idx="1292">
                  <c:v>1292</c:v>
                </c:pt>
                <c:pt idx="1293">
                  <c:v>1293</c:v>
                </c:pt>
                <c:pt idx="1294">
                  <c:v>1294</c:v>
                </c:pt>
                <c:pt idx="1295">
                  <c:v>1295</c:v>
                </c:pt>
                <c:pt idx="1296">
                  <c:v>1296</c:v>
                </c:pt>
                <c:pt idx="1297">
                  <c:v>1297</c:v>
                </c:pt>
                <c:pt idx="1298">
                  <c:v>1298</c:v>
                </c:pt>
                <c:pt idx="1299">
                  <c:v>1299</c:v>
                </c:pt>
                <c:pt idx="1300">
                  <c:v>1300</c:v>
                </c:pt>
                <c:pt idx="1301">
                  <c:v>1301</c:v>
                </c:pt>
                <c:pt idx="1302">
                  <c:v>1302</c:v>
                </c:pt>
                <c:pt idx="1303">
                  <c:v>1303</c:v>
                </c:pt>
                <c:pt idx="1304">
                  <c:v>1304</c:v>
                </c:pt>
                <c:pt idx="1305">
                  <c:v>1305</c:v>
                </c:pt>
                <c:pt idx="1306">
                  <c:v>1306</c:v>
                </c:pt>
                <c:pt idx="1307">
                  <c:v>1307</c:v>
                </c:pt>
                <c:pt idx="1308">
                  <c:v>1308</c:v>
                </c:pt>
                <c:pt idx="1309">
                  <c:v>1309</c:v>
                </c:pt>
                <c:pt idx="1310">
                  <c:v>1310</c:v>
                </c:pt>
                <c:pt idx="1311">
                  <c:v>1311</c:v>
                </c:pt>
                <c:pt idx="1312">
                  <c:v>1312</c:v>
                </c:pt>
                <c:pt idx="1313">
                  <c:v>1313</c:v>
                </c:pt>
                <c:pt idx="1314">
                  <c:v>1314</c:v>
                </c:pt>
                <c:pt idx="1315">
                  <c:v>1315</c:v>
                </c:pt>
                <c:pt idx="1316">
                  <c:v>1316</c:v>
                </c:pt>
              </c:numCache>
            </c:numRef>
          </c:xVal>
          <c:yVal>
            <c:numRef>
              <c:f>'compared-save'!$B$2:$B$1318</c:f>
              <c:numCache>
                <c:formatCode>General</c:formatCode>
                <c:ptCount val="1317"/>
                <c:pt idx="0">
                  <c:v>-0.75668025000000005</c:v>
                </c:pt>
                <c:pt idx="1">
                  <c:v>-0.96228546000000004</c:v>
                </c:pt>
                <c:pt idx="2">
                  <c:v>-0.99457870000000004</c:v>
                </c:pt>
                <c:pt idx="3">
                  <c:v>-0.99896353000000004</c:v>
                </c:pt>
                <c:pt idx="4">
                  <c:v>-0.97677844999999996</c:v>
                </c:pt>
                <c:pt idx="5">
                  <c:v>-0.99772419999999995</c:v>
                </c:pt>
                <c:pt idx="6">
                  <c:v>-0.99818689999999999</c:v>
                </c:pt>
                <c:pt idx="7">
                  <c:v>-0.99958247</c:v>
                </c:pt>
                <c:pt idx="8">
                  <c:v>-0.99930649999999999</c:v>
                </c:pt>
                <c:pt idx="9">
                  <c:v>-0.99916744000000002</c:v>
                </c:pt>
                <c:pt idx="10">
                  <c:v>-0.99959330000000002</c:v>
                </c:pt>
                <c:pt idx="11">
                  <c:v>-0.99943464999999998</c:v>
                </c:pt>
                <c:pt idx="12">
                  <c:v>-0.99951564999999998</c:v>
                </c:pt>
                <c:pt idx="13">
                  <c:v>-0.99952065999999995</c:v>
                </c:pt>
                <c:pt idx="14">
                  <c:v>-0.88929519999999995</c:v>
                </c:pt>
                <c:pt idx="15">
                  <c:v>-0.99414426</c:v>
                </c:pt>
                <c:pt idx="16">
                  <c:v>-0.99994123000000001</c:v>
                </c:pt>
                <c:pt idx="17">
                  <c:v>-0.99991536000000003</c:v>
                </c:pt>
                <c:pt idx="18">
                  <c:v>-0.99953700000000001</c:v>
                </c:pt>
                <c:pt idx="19">
                  <c:v>-0.78820455</c:v>
                </c:pt>
                <c:pt idx="20">
                  <c:v>-0.50119155999999998</c:v>
                </c:pt>
                <c:pt idx="21">
                  <c:v>-0.29289769999999998</c:v>
                </c:pt>
                <c:pt idx="22">
                  <c:v>-0.99304800000000004</c:v>
                </c:pt>
                <c:pt idx="23">
                  <c:v>-0.99812690000000004</c:v>
                </c:pt>
                <c:pt idx="24">
                  <c:v>-0.99942660000000005</c:v>
                </c:pt>
                <c:pt idx="25">
                  <c:v>-0.99961405999999997</c:v>
                </c:pt>
                <c:pt idx="26">
                  <c:v>-0.89456939999999996</c:v>
                </c:pt>
                <c:pt idx="27">
                  <c:v>-0.99959830000000005</c:v>
                </c:pt>
                <c:pt idx="28">
                  <c:v>-0.99935585000000005</c:v>
                </c:pt>
                <c:pt idx="29">
                  <c:v>-0.19053629999999999</c:v>
                </c:pt>
                <c:pt idx="30">
                  <c:v>-0.77479779999999998</c:v>
                </c:pt>
                <c:pt idx="31">
                  <c:v>-0.99900513999999996</c:v>
                </c:pt>
                <c:pt idx="32">
                  <c:v>-0.99324270000000003</c:v>
                </c:pt>
                <c:pt idx="33">
                  <c:v>-0.99996390000000002</c:v>
                </c:pt>
                <c:pt idx="34">
                  <c:v>-0.9998068</c:v>
                </c:pt>
                <c:pt idx="35">
                  <c:v>-0.99884930000000005</c:v>
                </c:pt>
                <c:pt idx="36">
                  <c:v>-0.95746297000000002</c:v>
                </c:pt>
                <c:pt idx="37">
                  <c:v>-0.99474830000000003</c:v>
                </c:pt>
                <c:pt idx="38">
                  <c:v>-0.99973303000000002</c:v>
                </c:pt>
                <c:pt idx="39">
                  <c:v>-0.99992619999999999</c:v>
                </c:pt>
                <c:pt idx="40">
                  <c:v>-0.99978476999999999</c:v>
                </c:pt>
                <c:pt idx="41">
                  <c:v>-0.11332154</c:v>
                </c:pt>
                <c:pt idx="42">
                  <c:v>-0.83856034000000002</c:v>
                </c:pt>
                <c:pt idx="43">
                  <c:v>-0.99796739999999995</c:v>
                </c:pt>
                <c:pt idx="44">
                  <c:v>-0.99972740000000004</c:v>
                </c:pt>
                <c:pt idx="45">
                  <c:v>-0.99991929999999996</c:v>
                </c:pt>
                <c:pt idx="46">
                  <c:v>-0.99984550000000005</c:v>
                </c:pt>
                <c:pt idx="47">
                  <c:v>-0.99964297000000002</c:v>
                </c:pt>
                <c:pt idx="48">
                  <c:v>-0.99807835</c:v>
                </c:pt>
                <c:pt idx="49">
                  <c:v>-0.98461500000000002</c:v>
                </c:pt>
                <c:pt idx="50">
                  <c:v>-0.85646909999999998</c:v>
                </c:pt>
                <c:pt idx="51">
                  <c:v>-0.99756060000000002</c:v>
                </c:pt>
                <c:pt idx="52">
                  <c:v>-0.99984930000000005</c:v>
                </c:pt>
                <c:pt idx="53">
                  <c:v>-0.99982859999999996</c:v>
                </c:pt>
                <c:pt idx="54">
                  <c:v>-0.99933285000000005</c:v>
                </c:pt>
                <c:pt idx="55">
                  <c:v>-0.35572160000000003</c:v>
                </c:pt>
                <c:pt idx="56">
                  <c:v>-0.55884593999999999</c:v>
                </c:pt>
                <c:pt idx="57">
                  <c:v>-0.48039746</c:v>
                </c:pt>
                <c:pt idx="58">
                  <c:v>-6.3737645999999995E-2</c:v>
                </c:pt>
                <c:pt idx="59">
                  <c:v>-0.14686087</c:v>
                </c:pt>
                <c:pt idx="60">
                  <c:v>-6.2493550000000002E-2</c:v>
                </c:pt>
                <c:pt idx="61">
                  <c:v>-0.6685101</c:v>
                </c:pt>
                <c:pt idx="62">
                  <c:v>-0.78955350000000002</c:v>
                </c:pt>
                <c:pt idx="63">
                  <c:v>-5.3114149999999999E-2</c:v>
                </c:pt>
                <c:pt idx="64">
                  <c:v>-0.29548215999999999</c:v>
                </c:pt>
                <c:pt idx="65">
                  <c:v>-0.78599684999999997</c:v>
                </c:pt>
                <c:pt idx="66">
                  <c:v>-0.92387109999999995</c:v>
                </c:pt>
                <c:pt idx="67">
                  <c:v>-0.99479353000000004</c:v>
                </c:pt>
                <c:pt idx="68">
                  <c:v>-0.99498825999999996</c:v>
                </c:pt>
                <c:pt idx="69">
                  <c:v>-9.4952519999999999E-2</c:v>
                </c:pt>
                <c:pt idx="70">
                  <c:v>-0.86792444999999996</c:v>
                </c:pt>
                <c:pt idx="71">
                  <c:v>-0.99519650000000004</c:v>
                </c:pt>
                <c:pt idx="72">
                  <c:v>-0.99967532999999997</c:v>
                </c:pt>
                <c:pt idx="73">
                  <c:v>-0.99993913999999995</c:v>
                </c:pt>
                <c:pt idx="74">
                  <c:v>-0.99978480000000003</c:v>
                </c:pt>
                <c:pt idx="75">
                  <c:v>-0.74866390000000005</c:v>
                </c:pt>
                <c:pt idx="76">
                  <c:v>-0.96246880000000001</c:v>
                </c:pt>
                <c:pt idx="77">
                  <c:v>-0.99728876</c:v>
                </c:pt>
                <c:pt idx="78">
                  <c:v>-0.99973860000000003</c:v>
                </c:pt>
                <c:pt idx="79">
                  <c:v>-0.30076185</c:v>
                </c:pt>
                <c:pt idx="80">
                  <c:v>-0.44783315000000001</c:v>
                </c:pt>
                <c:pt idx="81">
                  <c:v>-0.89103129999999997</c:v>
                </c:pt>
                <c:pt idx="82">
                  <c:v>-0.99954050000000005</c:v>
                </c:pt>
                <c:pt idx="83">
                  <c:v>-2.8246134999999999E-2</c:v>
                </c:pt>
                <c:pt idx="84">
                  <c:v>-0.97846089999999997</c:v>
                </c:pt>
                <c:pt idx="85">
                  <c:v>-0.99916629999999995</c:v>
                </c:pt>
                <c:pt idx="86">
                  <c:v>-0.87590957000000003</c:v>
                </c:pt>
                <c:pt idx="87">
                  <c:v>-0.62817144000000003</c:v>
                </c:pt>
                <c:pt idx="88">
                  <c:v>-0.65179246999999996</c:v>
                </c:pt>
                <c:pt idx="89">
                  <c:v>-0.95657842999999998</c:v>
                </c:pt>
                <c:pt idx="90">
                  <c:v>-9.8522460000000006E-2</c:v>
                </c:pt>
                <c:pt idx="91">
                  <c:v>-0.88312714999999997</c:v>
                </c:pt>
                <c:pt idx="92">
                  <c:v>-0.99741290000000005</c:v>
                </c:pt>
                <c:pt idx="93">
                  <c:v>-0.28079593000000003</c:v>
                </c:pt>
                <c:pt idx="94">
                  <c:v>-0.95068790000000003</c:v>
                </c:pt>
                <c:pt idx="95">
                  <c:v>-0.54436870000000004</c:v>
                </c:pt>
                <c:pt idx="96">
                  <c:v>-4.0806960000000003E-2</c:v>
                </c:pt>
                <c:pt idx="97">
                  <c:v>-0.33427017999999997</c:v>
                </c:pt>
                <c:pt idx="98">
                  <c:v>-0.78346479999999996</c:v>
                </c:pt>
                <c:pt idx="99">
                  <c:v>-1.3524445E-2</c:v>
                </c:pt>
                <c:pt idx="100">
                  <c:v>0.38081654999999998</c:v>
                </c:pt>
                <c:pt idx="101">
                  <c:v>0.28956693</c:v>
                </c:pt>
                <c:pt idx="102">
                  <c:v>-0.11263256000000001</c:v>
                </c:pt>
                <c:pt idx="103">
                  <c:v>-0.33190426000000001</c:v>
                </c:pt>
                <c:pt idx="104">
                  <c:v>-0.54123920000000003</c:v>
                </c:pt>
                <c:pt idx="105">
                  <c:v>-0.49623581999999999</c:v>
                </c:pt>
                <c:pt idx="106">
                  <c:v>-0.95400006000000004</c:v>
                </c:pt>
                <c:pt idx="107">
                  <c:v>-0.15569435000000001</c:v>
                </c:pt>
                <c:pt idx="108">
                  <c:v>-0.58367910000000001</c:v>
                </c:pt>
                <c:pt idx="109">
                  <c:v>-0.27008322000000001</c:v>
                </c:pt>
                <c:pt idx="110">
                  <c:v>-9.2466160000000006E-2</c:v>
                </c:pt>
                <c:pt idx="111">
                  <c:v>-7.4294310000000002E-2</c:v>
                </c:pt>
                <c:pt idx="112">
                  <c:v>-0.40199894000000003</c:v>
                </c:pt>
                <c:pt idx="113">
                  <c:v>-0.15877885999999999</c:v>
                </c:pt>
                <c:pt idx="114">
                  <c:v>-0.88967437000000005</c:v>
                </c:pt>
                <c:pt idx="115">
                  <c:v>-0.97636639999999997</c:v>
                </c:pt>
                <c:pt idx="116">
                  <c:v>-0.76632199999999995</c:v>
                </c:pt>
                <c:pt idx="117">
                  <c:v>-0.15831134999999999</c:v>
                </c:pt>
                <c:pt idx="118">
                  <c:v>-0.42201801999999999</c:v>
                </c:pt>
                <c:pt idx="119">
                  <c:v>-0.11980389</c:v>
                </c:pt>
                <c:pt idx="120">
                  <c:v>-1.5275423E-2</c:v>
                </c:pt>
                <c:pt idx="121">
                  <c:v>1.9246370000000001E-3</c:v>
                </c:pt>
                <c:pt idx="122">
                  <c:v>-0.26030671999999999</c:v>
                </c:pt>
                <c:pt idx="123">
                  <c:v>7.5937710000000005E-2</c:v>
                </c:pt>
                <c:pt idx="124">
                  <c:v>-9.5279193999999998E-2</c:v>
                </c:pt>
                <c:pt idx="125">
                  <c:v>-3.671286E-2</c:v>
                </c:pt>
                <c:pt idx="126">
                  <c:v>3.4042794000000001E-2</c:v>
                </c:pt>
                <c:pt idx="127">
                  <c:v>0.40383720000000001</c:v>
                </c:pt>
                <c:pt idx="128">
                  <c:v>3.3910345000000001E-2</c:v>
                </c:pt>
                <c:pt idx="129">
                  <c:v>-9.9748890000000007E-2</c:v>
                </c:pt>
                <c:pt idx="130">
                  <c:v>-0.15887576</c:v>
                </c:pt>
                <c:pt idx="131">
                  <c:v>1.8696757000000001E-2</c:v>
                </c:pt>
                <c:pt idx="132">
                  <c:v>8.1957859999999993E-2</c:v>
                </c:pt>
                <c:pt idx="133">
                  <c:v>0.25110942000000003</c:v>
                </c:pt>
                <c:pt idx="134">
                  <c:v>0.31560662</c:v>
                </c:pt>
                <c:pt idx="135">
                  <c:v>0.30269780000000002</c:v>
                </c:pt>
                <c:pt idx="136">
                  <c:v>0.32568704999999998</c:v>
                </c:pt>
                <c:pt idx="137">
                  <c:v>0.41385314000000001</c:v>
                </c:pt>
                <c:pt idx="138">
                  <c:v>0.413435</c:v>
                </c:pt>
                <c:pt idx="139">
                  <c:v>0.33032392999999999</c:v>
                </c:pt>
                <c:pt idx="140">
                  <c:v>0.41486603</c:v>
                </c:pt>
                <c:pt idx="141">
                  <c:v>0.545095</c:v>
                </c:pt>
                <c:pt idx="142">
                  <c:v>-0.2453417</c:v>
                </c:pt>
                <c:pt idx="143">
                  <c:v>-0.341167</c:v>
                </c:pt>
                <c:pt idx="144">
                  <c:v>0.20053272</c:v>
                </c:pt>
                <c:pt idx="145">
                  <c:v>4.6947557000000001E-2</c:v>
                </c:pt>
                <c:pt idx="146">
                  <c:v>0.22086239999999999</c:v>
                </c:pt>
                <c:pt idx="147">
                  <c:v>0.25077480000000002</c:v>
                </c:pt>
                <c:pt idx="148">
                  <c:v>0.24622886999999999</c:v>
                </c:pt>
                <c:pt idx="149">
                  <c:v>0.33985236000000002</c:v>
                </c:pt>
                <c:pt idx="150">
                  <c:v>0.43368607999999997</c:v>
                </c:pt>
                <c:pt idx="151">
                  <c:v>0.51266867000000005</c:v>
                </c:pt>
                <c:pt idx="152">
                  <c:v>0.4551885</c:v>
                </c:pt>
                <c:pt idx="153">
                  <c:v>0.48159986999999999</c:v>
                </c:pt>
                <c:pt idx="154">
                  <c:v>0.4821028</c:v>
                </c:pt>
                <c:pt idx="155">
                  <c:v>0.48413970000000001</c:v>
                </c:pt>
                <c:pt idx="156">
                  <c:v>-0.21849067999999999</c:v>
                </c:pt>
                <c:pt idx="157">
                  <c:v>9.9061355000000004E-2</c:v>
                </c:pt>
                <c:pt idx="158">
                  <c:v>0.42425143999999998</c:v>
                </c:pt>
                <c:pt idx="159">
                  <c:v>0.41449841999999998</c:v>
                </c:pt>
                <c:pt idx="160">
                  <c:v>0.5689497</c:v>
                </c:pt>
                <c:pt idx="161">
                  <c:v>0.61566805999999996</c:v>
                </c:pt>
                <c:pt idx="162">
                  <c:v>0.52120129999999998</c:v>
                </c:pt>
                <c:pt idx="163">
                  <c:v>0.77750549999999996</c:v>
                </c:pt>
                <c:pt idx="164">
                  <c:v>0.58743434999999999</c:v>
                </c:pt>
                <c:pt idx="165">
                  <c:v>0.68319339999999995</c:v>
                </c:pt>
                <c:pt idx="166">
                  <c:v>0.845939</c:v>
                </c:pt>
                <c:pt idx="167">
                  <c:v>0.74434184999999997</c:v>
                </c:pt>
                <c:pt idx="168">
                  <c:v>0.85555154</c:v>
                </c:pt>
                <c:pt idx="169">
                  <c:v>0.91273680000000001</c:v>
                </c:pt>
                <c:pt idx="170">
                  <c:v>0.51668449999999999</c:v>
                </c:pt>
                <c:pt idx="171">
                  <c:v>0.7355448</c:v>
                </c:pt>
                <c:pt idx="172">
                  <c:v>0.67032519999999995</c:v>
                </c:pt>
                <c:pt idx="173">
                  <c:v>0.68722450000000002</c:v>
                </c:pt>
                <c:pt idx="174">
                  <c:v>0.6197298</c:v>
                </c:pt>
                <c:pt idx="175">
                  <c:v>0.93368225999999999</c:v>
                </c:pt>
                <c:pt idx="176">
                  <c:v>0.68094359999999998</c:v>
                </c:pt>
                <c:pt idx="177">
                  <c:v>0.98732450000000005</c:v>
                </c:pt>
                <c:pt idx="178">
                  <c:v>0.97410649999999999</c:v>
                </c:pt>
                <c:pt idx="179">
                  <c:v>0.99820969999999998</c:v>
                </c:pt>
                <c:pt idx="180">
                  <c:v>0.98557097000000005</c:v>
                </c:pt>
                <c:pt idx="181">
                  <c:v>0.99842924</c:v>
                </c:pt>
                <c:pt idx="182">
                  <c:v>0.99918072999999996</c:v>
                </c:pt>
                <c:pt idx="183">
                  <c:v>0.98379890000000003</c:v>
                </c:pt>
                <c:pt idx="184">
                  <c:v>0.45851596999999999</c:v>
                </c:pt>
                <c:pt idx="185">
                  <c:v>0.9981177</c:v>
                </c:pt>
                <c:pt idx="186">
                  <c:v>0.35856842999999999</c:v>
                </c:pt>
                <c:pt idx="187">
                  <c:v>0.93977630000000001</c:v>
                </c:pt>
                <c:pt idx="188">
                  <c:v>0.99405502999999995</c:v>
                </c:pt>
                <c:pt idx="189">
                  <c:v>0.99913954999999999</c:v>
                </c:pt>
                <c:pt idx="190">
                  <c:v>0.99907679999999999</c:v>
                </c:pt>
                <c:pt idx="191">
                  <c:v>0.9998745</c:v>
                </c:pt>
                <c:pt idx="192">
                  <c:v>0.99974257</c:v>
                </c:pt>
                <c:pt idx="193">
                  <c:v>0.99968290000000004</c:v>
                </c:pt>
                <c:pt idx="194">
                  <c:v>0.99930810000000003</c:v>
                </c:pt>
                <c:pt idx="195">
                  <c:v>0.99349869999999996</c:v>
                </c:pt>
                <c:pt idx="196">
                  <c:v>0.99879309999999999</c:v>
                </c:pt>
                <c:pt idx="197">
                  <c:v>0.99806017000000002</c:v>
                </c:pt>
                <c:pt idx="198">
                  <c:v>0.99854666000000003</c:v>
                </c:pt>
                <c:pt idx="199">
                  <c:v>0.99981134999999999</c:v>
                </c:pt>
                <c:pt idx="200">
                  <c:v>0.99940335999999996</c:v>
                </c:pt>
                <c:pt idx="201">
                  <c:v>0.99945265000000005</c:v>
                </c:pt>
                <c:pt idx="202">
                  <c:v>0.99838625999999997</c:v>
                </c:pt>
                <c:pt idx="203">
                  <c:v>0.99986947000000004</c:v>
                </c:pt>
                <c:pt idx="204">
                  <c:v>0.99973789999999996</c:v>
                </c:pt>
                <c:pt idx="205">
                  <c:v>0.99978166999999996</c:v>
                </c:pt>
                <c:pt idx="206">
                  <c:v>0.97285100000000002</c:v>
                </c:pt>
                <c:pt idx="207">
                  <c:v>0.99993929999999998</c:v>
                </c:pt>
                <c:pt idx="208">
                  <c:v>0.26653929999999998</c:v>
                </c:pt>
                <c:pt idx="209">
                  <c:v>0.31699693000000001</c:v>
                </c:pt>
                <c:pt idx="210">
                  <c:v>0.87113529999999995</c:v>
                </c:pt>
                <c:pt idx="211">
                  <c:v>0.98854892999999999</c:v>
                </c:pt>
                <c:pt idx="212">
                  <c:v>0.99903189999999997</c:v>
                </c:pt>
                <c:pt idx="213">
                  <c:v>0.98880464000000001</c:v>
                </c:pt>
                <c:pt idx="214">
                  <c:v>0.99972570000000005</c:v>
                </c:pt>
                <c:pt idx="215">
                  <c:v>0.99868729999999994</c:v>
                </c:pt>
                <c:pt idx="216">
                  <c:v>0.99985349999999995</c:v>
                </c:pt>
                <c:pt idx="217">
                  <c:v>0.99971100000000002</c:v>
                </c:pt>
                <c:pt idx="218">
                  <c:v>0.99970499999999995</c:v>
                </c:pt>
                <c:pt idx="219">
                  <c:v>0.99987139999999997</c:v>
                </c:pt>
                <c:pt idx="220">
                  <c:v>0.99978345999999996</c:v>
                </c:pt>
                <c:pt idx="221">
                  <c:v>0.99964832999999997</c:v>
                </c:pt>
                <c:pt idx="222">
                  <c:v>0.99989665000000005</c:v>
                </c:pt>
                <c:pt idx="223">
                  <c:v>0.53461974999999995</c:v>
                </c:pt>
                <c:pt idx="224">
                  <c:v>0.98335240000000002</c:v>
                </c:pt>
                <c:pt idx="225">
                  <c:v>0.99877530000000003</c:v>
                </c:pt>
                <c:pt idx="226">
                  <c:v>0.94651739999999995</c:v>
                </c:pt>
                <c:pt idx="227">
                  <c:v>0.99933903999999996</c:v>
                </c:pt>
                <c:pt idx="228">
                  <c:v>0.99973540000000005</c:v>
                </c:pt>
                <c:pt idx="229">
                  <c:v>0.99976975000000001</c:v>
                </c:pt>
                <c:pt idx="230">
                  <c:v>0.99974185000000004</c:v>
                </c:pt>
                <c:pt idx="231">
                  <c:v>0.99986770000000003</c:v>
                </c:pt>
                <c:pt idx="232">
                  <c:v>0.99983920000000004</c:v>
                </c:pt>
                <c:pt idx="233">
                  <c:v>0.99983940000000004</c:v>
                </c:pt>
                <c:pt idx="234">
                  <c:v>0.99974099999999999</c:v>
                </c:pt>
                <c:pt idx="235">
                  <c:v>0.9931162</c:v>
                </c:pt>
                <c:pt idx="236">
                  <c:v>0.99992966999999999</c:v>
                </c:pt>
                <c:pt idx="237">
                  <c:v>0.99977320000000003</c:v>
                </c:pt>
                <c:pt idx="238">
                  <c:v>0.99981719999999996</c:v>
                </c:pt>
                <c:pt idx="239">
                  <c:v>0.99984013999999999</c:v>
                </c:pt>
                <c:pt idx="240">
                  <c:v>0.99985575999999998</c:v>
                </c:pt>
                <c:pt idx="241">
                  <c:v>0.99967384000000004</c:v>
                </c:pt>
                <c:pt idx="242">
                  <c:v>0.99992749999999997</c:v>
                </c:pt>
                <c:pt idx="243">
                  <c:v>0.99986684000000003</c:v>
                </c:pt>
                <c:pt idx="244">
                  <c:v>0.99982800000000005</c:v>
                </c:pt>
                <c:pt idx="245">
                  <c:v>0.99981564000000001</c:v>
                </c:pt>
                <c:pt idx="246">
                  <c:v>0.99990749999999995</c:v>
                </c:pt>
                <c:pt idx="247">
                  <c:v>0.99984859999999998</c:v>
                </c:pt>
                <c:pt idx="248">
                  <c:v>0.99986196000000005</c:v>
                </c:pt>
                <c:pt idx="249">
                  <c:v>0.99977070000000001</c:v>
                </c:pt>
                <c:pt idx="250">
                  <c:v>0.99991180000000002</c:v>
                </c:pt>
                <c:pt idx="251">
                  <c:v>0.99975674999999997</c:v>
                </c:pt>
                <c:pt idx="252">
                  <c:v>0.99958484999999997</c:v>
                </c:pt>
                <c:pt idx="253">
                  <c:v>0.99993074000000004</c:v>
                </c:pt>
                <c:pt idx="254">
                  <c:v>0.99986505999999997</c:v>
                </c:pt>
                <c:pt idx="255">
                  <c:v>0.99968159999999995</c:v>
                </c:pt>
                <c:pt idx="256">
                  <c:v>0.99991300000000005</c:v>
                </c:pt>
                <c:pt idx="257">
                  <c:v>0.99959949999999997</c:v>
                </c:pt>
                <c:pt idx="258">
                  <c:v>0.99990772999999999</c:v>
                </c:pt>
                <c:pt idx="259">
                  <c:v>0.99958307000000002</c:v>
                </c:pt>
                <c:pt idx="260">
                  <c:v>0.96740400000000004</c:v>
                </c:pt>
                <c:pt idx="261">
                  <c:v>0.99993670000000001</c:v>
                </c:pt>
                <c:pt idx="262">
                  <c:v>0.99914837000000001</c:v>
                </c:pt>
                <c:pt idx="263">
                  <c:v>0.99978750000000005</c:v>
                </c:pt>
                <c:pt idx="264">
                  <c:v>0.9998783</c:v>
                </c:pt>
                <c:pt idx="265">
                  <c:v>0.18296540999999999</c:v>
                </c:pt>
                <c:pt idx="266">
                  <c:v>8.4410160000000008E-3</c:v>
                </c:pt>
                <c:pt idx="267">
                  <c:v>0.63016324999999995</c:v>
                </c:pt>
                <c:pt idx="268">
                  <c:v>0.76840810000000004</c:v>
                </c:pt>
                <c:pt idx="269">
                  <c:v>0.90322239999999998</c:v>
                </c:pt>
                <c:pt idx="270">
                  <c:v>0.67689370000000004</c:v>
                </c:pt>
                <c:pt idx="271">
                  <c:v>0.51737093999999995</c:v>
                </c:pt>
                <c:pt idx="272">
                  <c:v>0.60375270000000003</c:v>
                </c:pt>
                <c:pt idx="273">
                  <c:v>0.81101394000000004</c:v>
                </c:pt>
                <c:pt idx="274">
                  <c:v>0.46191330000000003</c:v>
                </c:pt>
                <c:pt idx="275">
                  <c:v>0.68763960000000002</c:v>
                </c:pt>
                <c:pt idx="276">
                  <c:v>0.32270500000000002</c:v>
                </c:pt>
                <c:pt idx="277">
                  <c:v>7.4038969999999996E-2</c:v>
                </c:pt>
                <c:pt idx="278">
                  <c:v>0.29358813</c:v>
                </c:pt>
                <c:pt idx="279">
                  <c:v>0.48134254999999998</c:v>
                </c:pt>
                <c:pt idx="280">
                  <c:v>0.36463570000000001</c:v>
                </c:pt>
                <c:pt idx="281">
                  <c:v>0.5027855</c:v>
                </c:pt>
                <c:pt idx="282">
                  <c:v>0.55261890000000002</c:v>
                </c:pt>
                <c:pt idx="283">
                  <c:v>0.55540425000000004</c:v>
                </c:pt>
                <c:pt idx="284">
                  <c:v>0.70720660000000002</c:v>
                </c:pt>
                <c:pt idx="285">
                  <c:v>0.58472210000000002</c:v>
                </c:pt>
                <c:pt idx="286">
                  <c:v>4.1517563E-2</c:v>
                </c:pt>
                <c:pt idx="287">
                  <c:v>1.8473715000000002E-2</c:v>
                </c:pt>
                <c:pt idx="288">
                  <c:v>0.28265594999999999</c:v>
                </c:pt>
                <c:pt idx="289">
                  <c:v>0.53767604000000002</c:v>
                </c:pt>
                <c:pt idx="290">
                  <c:v>0.59860915000000003</c:v>
                </c:pt>
                <c:pt idx="291">
                  <c:v>0.6061356</c:v>
                </c:pt>
                <c:pt idx="292">
                  <c:v>0.67929240000000002</c:v>
                </c:pt>
                <c:pt idx="293">
                  <c:v>0.63092314999999999</c:v>
                </c:pt>
                <c:pt idx="294">
                  <c:v>-7.6776620000000004E-2</c:v>
                </c:pt>
                <c:pt idx="295">
                  <c:v>8.6778629999999995E-2</c:v>
                </c:pt>
                <c:pt idx="296">
                  <c:v>-0.13840516999999999</c:v>
                </c:pt>
                <c:pt idx="297">
                  <c:v>-7.2049260000000004E-2</c:v>
                </c:pt>
                <c:pt idx="298">
                  <c:v>1.9815002000000002E-2</c:v>
                </c:pt>
                <c:pt idx="299">
                  <c:v>0.19217867999999999</c:v>
                </c:pt>
                <c:pt idx="300">
                  <c:v>0.24123241000000001</c:v>
                </c:pt>
                <c:pt idx="301">
                  <c:v>0.26888891999999998</c:v>
                </c:pt>
                <c:pt idx="302">
                  <c:v>0.23123357</c:v>
                </c:pt>
                <c:pt idx="303">
                  <c:v>0.22740619000000001</c:v>
                </c:pt>
                <c:pt idx="304">
                  <c:v>0.15048734999999999</c:v>
                </c:pt>
                <c:pt idx="305">
                  <c:v>0.22335055000000001</c:v>
                </c:pt>
                <c:pt idx="306">
                  <c:v>0.25456655</c:v>
                </c:pt>
                <c:pt idx="307">
                  <c:v>0.21043149999999999</c:v>
                </c:pt>
                <c:pt idx="308">
                  <c:v>0.25430194</c:v>
                </c:pt>
                <c:pt idx="309">
                  <c:v>0.21341963</c:v>
                </c:pt>
                <c:pt idx="310">
                  <c:v>0.22552638999999999</c:v>
                </c:pt>
                <c:pt idx="311">
                  <c:v>0.22984788</c:v>
                </c:pt>
                <c:pt idx="312">
                  <c:v>0.19712832999999999</c:v>
                </c:pt>
                <c:pt idx="313">
                  <c:v>0.20769805</c:v>
                </c:pt>
                <c:pt idx="314">
                  <c:v>-0.52830589999999999</c:v>
                </c:pt>
                <c:pt idx="315">
                  <c:v>-0.36801626999999998</c:v>
                </c:pt>
                <c:pt idx="316">
                  <c:v>-0.15819709000000001</c:v>
                </c:pt>
                <c:pt idx="317">
                  <c:v>0.100990444</c:v>
                </c:pt>
                <c:pt idx="318">
                  <c:v>-0.56747610000000004</c:v>
                </c:pt>
                <c:pt idx="319">
                  <c:v>-0.95542660000000001</c:v>
                </c:pt>
                <c:pt idx="320">
                  <c:v>-0.50354790000000005</c:v>
                </c:pt>
                <c:pt idx="321">
                  <c:v>-0.4560747</c:v>
                </c:pt>
                <c:pt idx="322">
                  <c:v>-0.53619117000000005</c:v>
                </c:pt>
                <c:pt idx="323">
                  <c:v>-0.31728479999999998</c:v>
                </c:pt>
                <c:pt idx="324">
                  <c:v>-0.37213203</c:v>
                </c:pt>
                <c:pt idx="325">
                  <c:v>-0.99956210000000001</c:v>
                </c:pt>
                <c:pt idx="326">
                  <c:v>-0.99985826</c:v>
                </c:pt>
                <c:pt idx="327">
                  <c:v>-0.99989570000000005</c:v>
                </c:pt>
                <c:pt idx="328">
                  <c:v>-0.99967349999999999</c:v>
                </c:pt>
                <c:pt idx="329">
                  <c:v>-0.99212509999999998</c:v>
                </c:pt>
                <c:pt idx="330">
                  <c:v>-0.9991698</c:v>
                </c:pt>
                <c:pt idx="331">
                  <c:v>-0.99978500000000003</c:v>
                </c:pt>
                <c:pt idx="332">
                  <c:v>-0.99977939999999998</c:v>
                </c:pt>
                <c:pt idx="333">
                  <c:v>-0.99005790000000005</c:v>
                </c:pt>
                <c:pt idx="334">
                  <c:v>-0.98491733999999997</c:v>
                </c:pt>
                <c:pt idx="335">
                  <c:v>-0.50074010000000002</c:v>
                </c:pt>
                <c:pt idx="336">
                  <c:v>-0.36127462999999999</c:v>
                </c:pt>
                <c:pt idx="337">
                  <c:v>-0.55281305000000003</c:v>
                </c:pt>
                <c:pt idx="338">
                  <c:v>-0.99918810000000002</c:v>
                </c:pt>
                <c:pt idx="339">
                  <c:v>-0.99811583999999998</c:v>
                </c:pt>
                <c:pt idx="340">
                  <c:v>-0.97489060000000005</c:v>
                </c:pt>
                <c:pt idx="341">
                  <c:v>-0.99981874000000004</c:v>
                </c:pt>
                <c:pt idx="342">
                  <c:v>-0.99918410000000002</c:v>
                </c:pt>
                <c:pt idx="343">
                  <c:v>-0.16343922999999999</c:v>
                </c:pt>
                <c:pt idx="344">
                  <c:v>-0.72371030000000003</c:v>
                </c:pt>
                <c:pt idx="345">
                  <c:v>-0.99571719999999997</c:v>
                </c:pt>
                <c:pt idx="346">
                  <c:v>-0.91097592999999999</c:v>
                </c:pt>
                <c:pt idx="347">
                  <c:v>-0.99751455</c:v>
                </c:pt>
                <c:pt idx="348">
                  <c:v>-0.12358964</c:v>
                </c:pt>
                <c:pt idx="349">
                  <c:v>-0.83745073999999997</c:v>
                </c:pt>
                <c:pt idx="350">
                  <c:v>-0.91425352999999998</c:v>
                </c:pt>
                <c:pt idx="351">
                  <c:v>-0.86963610000000002</c:v>
                </c:pt>
                <c:pt idx="352">
                  <c:v>-0.90922970000000003</c:v>
                </c:pt>
                <c:pt idx="353">
                  <c:v>-0.96294749999999996</c:v>
                </c:pt>
                <c:pt idx="354">
                  <c:v>-0.62145894999999995</c:v>
                </c:pt>
                <c:pt idx="355">
                  <c:v>-0.48749663999999998</c:v>
                </c:pt>
                <c:pt idx="356">
                  <c:v>-0.28838444000000002</c:v>
                </c:pt>
                <c:pt idx="357">
                  <c:v>-0.15331639999999999</c:v>
                </c:pt>
                <c:pt idx="358">
                  <c:v>-0.20984813999999999</c:v>
                </c:pt>
                <c:pt idx="359">
                  <c:v>-0.98428327000000004</c:v>
                </c:pt>
                <c:pt idx="360">
                  <c:v>-0.99750494999999995</c:v>
                </c:pt>
                <c:pt idx="361">
                  <c:v>-0.99933450000000001</c:v>
                </c:pt>
                <c:pt idx="362">
                  <c:v>-0.95179343000000005</c:v>
                </c:pt>
                <c:pt idx="363">
                  <c:v>-0.99473319999999998</c:v>
                </c:pt>
                <c:pt idx="364">
                  <c:v>-0.99544109999999997</c:v>
                </c:pt>
                <c:pt idx="365">
                  <c:v>-0.99853647000000001</c:v>
                </c:pt>
                <c:pt idx="366">
                  <c:v>-0.9935908</c:v>
                </c:pt>
                <c:pt idx="367">
                  <c:v>-0.99859505999999998</c:v>
                </c:pt>
                <c:pt idx="368">
                  <c:v>-0.99779487</c:v>
                </c:pt>
                <c:pt idx="369">
                  <c:v>-0.99972384999999997</c:v>
                </c:pt>
                <c:pt idx="370">
                  <c:v>-0.97669640000000002</c:v>
                </c:pt>
                <c:pt idx="371">
                  <c:v>-0.99473540000000005</c:v>
                </c:pt>
                <c:pt idx="372">
                  <c:v>-0.99845110000000004</c:v>
                </c:pt>
                <c:pt idx="373">
                  <c:v>-0.99987210000000004</c:v>
                </c:pt>
                <c:pt idx="374">
                  <c:v>-0.99989223000000005</c:v>
                </c:pt>
                <c:pt idx="375">
                  <c:v>-0.99976902999999995</c:v>
                </c:pt>
                <c:pt idx="376">
                  <c:v>-0.99873179999999995</c:v>
                </c:pt>
                <c:pt idx="377">
                  <c:v>-0.99712246999999998</c:v>
                </c:pt>
                <c:pt idx="378">
                  <c:v>-0.99918790000000002</c:v>
                </c:pt>
                <c:pt idx="379">
                  <c:v>-0.99974304000000003</c:v>
                </c:pt>
                <c:pt idx="380">
                  <c:v>-0.99967839999999997</c:v>
                </c:pt>
                <c:pt idx="381">
                  <c:v>-0.97061940000000002</c:v>
                </c:pt>
                <c:pt idx="382">
                  <c:v>-0.99641990000000003</c:v>
                </c:pt>
                <c:pt idx="383">
                  <c:v>-0.99993454999999998</c:v>
                </c:pt>
                <c:pt idx="384">
                  <c:v>-0.99991920000000001</c:v>
                </c:pt>
                <c:pt idx="385">
                  <c:v>-0.99981050000000005</c:v>
                </c:pt>
                <c:pt idx="386">
                  <c:v>-0.99862753999999998</c:v>
                </c:pt>
                <c:pt idx="387">
                  <c:v>-0.99902329999999995</c:v>
                </c:pt>
                <c:pt idx="388">
                  <c:v>-0.99989234999999999</c:v>
                </c:pt>
                <c:pt idx="389">
                  <c:v>-0.99988469999999996</c:v>
                </c:pt>
                <c:pt idx="390">
                  <c:v>-0.99965835000000003</c:v>
                </c:pt>
                <c:pt idx="391">
                  <c:v>-0.96506274000000003</c:v>
                </c:pt>
                <c:pt idx="392">
                  <c:v>-0.98907274000000001</c:v>
                </c:pt>
                <c:pt idx="393">
                  <c:v>-0.76537409999999995</c:v>
                </c:pt>
                <c:pt idx="394">
                  <c:v>-0.80645140000000004</c:v>
                </c:pt>
                <c:pt idx="395">
                  <c:v>-0.58193713000000002</c:v>
                </c:pt>
                <c:pt idx="396">
                  <c:v>-0.85041029999999995</c:v>
                </c:pt>
                <c:pt idx="397">
                  <c:v>-0.99989724000000002</c:v>
                </c:pt>
                <c:pt idx="398">
                  <c:v>-0.99992999999999999</c:v>
                </c:pt>
                <c:pt idx="399">
                  <c:v>-0.99979180000000001</c:v>
                </c:pt>
                <c:pt idx="400">
                  <c:v>-0.39513366999999999</c:v>
                </c:pt>
                <c:pt idx="401">
                  <c:v>-0.53194772999999995</c:v>
                </c:pt>
                <c:pt idx="402">
                  <c:v>-0.32691105999999998</c:v>
                </c:pt>
                <c:pt idx="403">
                  <c:v>-0.37590459999999998</c:v>
                </c:pt>
                <c:pt idx="404">
                  <c:v>-0.84858100000000003</c:v>
                </c:pt>
                <c:pt idx="405">
                  <c:v>-0.99971085999999998</c:v>
                </c:pt>
                <c:pt idx="406">
                  <c:v>-0.98186916000000002</c:v>
                </c:pt>
                <c:pt idx="407">
                  <c:v>-0.99704473999999998</c:v>
                </c:pt>
                <c:pt idx="408">
                  <c:v>-0.99993162999999996</c:v>
                </c:pt>
                <c:pt idx="409">
                  <c:v>-0.99981960000000003</c:v>
                </c:pt>
                <c:pt idx="410">
                  <c:v>-0.99832772999999997</c:v>
                </c:pt>
                <c:pt idx="411">
                  <c:v>-0.99891317000000002</c:v>
                </c:pt>
                <c:pt idx="412">
                  <c:v>-0.99890159999999995</c:v>
                </c:pt>
                <c:pt idx="413">
                  <c:v>-0.99801289999999998</c:v>
                </c:pt>
                <c:pt idx="414">
                  <c:v>-0.38212857</c:v>
                </c:pt>
                <c:pt idx="415">
                  <c:v>-0.37446489999999999</c:v>
                </c:pt>
                <c:pt idx="416">
                  <c:v>-0.5434118</c:v>
                </c:pt>
                <c:pt idx="417">
                  <c:v>-0.94838460000000002</c:v>
                </c:pt>
                <c:pt idx="418">
                  <c:v>-0.99876920000000002</c:v>
                </c:pt>
                <c:pt idx="419">
                  <c:v>-0.68426229999999999</c:v>
                </c:pt>
                <c:pt idx="420">
                  <c:v>-0.92080700000000004</c:v>
                </c:pt>
                <c:pt idx="421">
                  <c:v>-0.84586669999999997</c:v>
                </c:pt>
                <c:pt idx="422">
                  <c:v>-0.99935554999999998</c:v>
                </c:pt>
                <c:pt idx="423">
                  <c:v>-0.99989355000000002</c:v>
                </c:pt>
                <c:pt idx="424">
                  <c:v>-0.99980480000000005</c:v>
                </c:pt>
                <c:pt idx="425">
                  <c:v>-0.98816910000000002</c:v>
                </c:pt>
                <c:pt idx="426">
                  <c:v>-0.26294466999999999</c:v>
                </c:pt>
                <c:pt idx="427">
                  <c:v>-0.58798830000000002</c:v>
                </c:pt>
                <c:pt idx="428">
                  <c:v>-0.99928916000000001</c:v>
                </c:pt>
                <c:pt idx="429">
                  <c:v>-0.99975913999999999</c:v>
                </c:pt>
                <c:pt idx="430">
                  <c:v>-0.99991300000000005</c:v>
                </c:pt>
                <c:pt idx="431">
                  <c:v>-0.99932469999999995</c:v>
                </c:pt>
                <c:pt idx="432">
                  <c:v>-0.99796176000000003</c:v>
                </c:pt>
                <c:pt idx="433">
                  <c:v>-0.99975780000000003</c:v>
                </c:pt>
                <c:pt idx="434">
                  <c:v>-0.99992559999999997</c:v>
                </c:pt>
                <c:pt idx="435">
                  <c:v>-0.99985840000000004</c:v>
                </c:pt>
                <c:pt idx="436">
                  <c:v>-0.99794559999999999</c:v>
                </c:pt>
                <c:pt idx="437">
                  <c:v>-0.99652439999999998</c:v>
                </c:pt>
                <c:pt idx="438">
                  <c:v>-0.9983689</c:v>
                </c:pt>
                <c:pt idx="439">
                  <c:v>-0.99950634999999999</c:v>
                </c:pt>
                <c:pt idx="440">
                  <c:v>-0.99988149999999998</c:v>
                </c:pt>
                <c:pt idx="441">
                  <c:v>-0.99978690000000003</c:v>
                </c:pt>
                <c:pt idx="442">
                  <c:v>-0.99117670000000002</c:v>
                </c:pt>
                <c:pt idx="443">
                  <c:v>-0.99613046999999999</c:v>
                </c:pt>
                <c:pt idx="444">
                  <c:v>-0.97952395999999997</c:v>
                </c:pt>
                <c:pt idx="445">
                  <c:v>-0.9905081</c:v>
                </c:pt>
                <c:pt idx="446">
                  <c:v>-0.50392179999999998</c:v>
                </c:pt>
                <c:pt idx="447">
                  <c:v>-0.32360815999999998</c:v>
                </c:pt>
                <c:pt idx="448">
                  <c:v>-0.67632513999999999</c:v>
                </c:pt>
                <c:pt idx="449">
                  <c:v>-0.99812984000000005</c:v>
                </c:pt>
                <c:pt idx="450">
                  <c:v>3.0872574E-2</c:v>
                </c:pt>
                <c:pt idx="451">
                  <c:v>6.3320769999999998E-2</c:v>
                </c:pt>
                <c:pt idx="452">
                  <c:v>-0.15182255</c:v>
                </c:pt>
                <c:pt idx="453">
                  <c:v>-0.40135944000000001</c:v>
                </c:pt>
                <c:pt idx="454">
                  <c:v>-0.70317870000000005</c:v>
                </c:pt>
                <c:pt idx="455">
                  <c:v>-5.2814390000000003E-2</c:v>
                </c:pt>
                <c:pt idx="456">
                  <c:v>-8.9256139999999998E-2</c:v>
                </c:pt>
                <c:pt idx="457">
                  <c:v>-0.12084623999999999</c:v>
                </c:pt>
                <c:pt idx="458">
                  <c:v>-2.5328636000000002E-2</c:v>
                </c:pt>
                <c:pt idx="459">
                  <c:v>-0.34193578000000002</c:v>
                </c:pt>
                <c:pt idx="460">
                  <c:v>-0.88508284000000004</c:v>
                </c:pt>
                <c:pt idx="461">
                  <c:v>-0.10110289</c:v>
                </c:pt>
                <c:pt idx="462">
                  <c:v>-0.21138610999999999</c:v>
                </c:pt>
                <c:pt idx="463">
                  <c:v>-1.9204458000000001E-2</c:v>
                </c:pt>
                <c:pt idx="464">
                  <c:v>-0.14610261999999999</c:v>
                </c:pt>
                <c:pt idx="465">
                  <c:v>-6.9575460000000006E-2</c:v>
                </c:pt>
                <c:pt idx="466">
                  <c:v>-9.9112549999999994E-2</c:v>
                </c:pt>
                <c:pt idx="467">
                  <c:v>3.9416060000000003E-3</c:v>
                </c:pt>
                <c:pt idx="468">
                  <c:v>2.9911825E-2</c:v>
                </c:pt>
                <c:pt idx="469">
                  <c:v>-0.39325768</c:v>
                </c:pt>
                <c:pt idx="470">
                  <c:v>-3.2160250000000001E-2</c:v>
                </c:pt>
                <c:pt idx="471">
                  <c:v>0.49667709999999998</c:v>
                </c:pt>
                <c:pt idx="472">
                  <c:v>0.17954909999999999</c:v>
                </c:pt>
                <c:pt idx="473">
                  <c:v>-7.4055409999999999E-3</c:v>
                </c:pt>
                <c:pt idx="474">
                  <c:v>-9.5965670000000003E-2</c:v>
                </c:pt>
                <c:pt idx="475">
                  <c:v>-0.43964346999999998</c:v>
                </c:pt>
                <c:pt idx="476">
                  <c:v>-0.13658586</c:v>
                </c:pt>
                <c:pt idx="477">
                  <c:v>0.37739687999999999</c:v>
                </c:pt>
                <c:pt idx="478">
                  <c:v>0.21278526</c:v>
                </c:pt>
                <c:pt idx="479">
                  <c:v>-0.27153306999999999</c:v>
                </c:pt>
                <c:pt idx="480">
                  <c:v>-0.18989890000000001</c:v>
                </c:pt>
                <c:pt idx="481">
                  <c:v>-1.8951316999999999E-2</c:v>
                </c:pt>
                <c:pt idx="482">
                  <c:v>-0.41779047000000002</c:v>
                </c:pt>
                <c:pt idx="483">
                  <c:v>-0.45110807000000003</c:v>
                </c:pt>
                <c:pt idx="484">
                  <c:v>4.5060100000000002E-4</c:v>
                </c:pt>
                <c:pt idx="485">
                  <c:v>-0.23283724</c:v>
                </c:pt>
                <c:pt idx="486">
                  <c:v>-4.9386739999999998E-2</c:v>
                </c:pt>
                <c:pt idx="487">
                  <c:v>0.15563469999999999</c:v>
                </c:pt>
                <c:pt idx="488">
                  <c:v>-3.3334217999999999E-2</c:v>
                </c:pt>
                <c:pt idx="489">
                  <c:v>-4.2407069999999998E-2</c:v>
                </c:pt>
                <c:pt idx="490">
                  <c:v>0.10849478999999999</c:v>
                </c:pt>
                <c:pt idx="491">
                  <c:v>-6.7166910000000003E-3</c:v>
                </c:pt>
                <c:pt idx="492">
                  <c:v>-3.8212589999999998E-2</c:v>
                </c:pt>
                <c:pt idx="493">
                  <c:v>-0.77303575999999996</c:v>
                </c:pt>
                <c:pt idx="494">
                  <c:v>1.6333912999999999E-2</c:v>
                </c:pt>
                <c:pt idx="495">
                  <c:v>-3.2348279999999999E-3</c:v>
                </c:pt>
                <c:pt idx="496">
                  <c:v>-0.11949477999999999</c:v>
                </c:pt>
                <c:pt idx="497">
                  <c:v>6.8046209999999996E-2</c:v>
                </c:pt>
                <c:pt idx="498">
                  <c:v>-3.6713059999999999E-2</c:v>
                </c:pt>
                <c:pt idx="499">
                  <c:v>0.14691947</c:v>
                </c:pt>
                <c:pt idx="500">
                  <c:v>0.17926812</c:v>
                </c:pt>
                <c:pt idx="501">
                  <c:v>0.30304379999999997</c:v>
                </c:pt>
                <c:pt idx="502">
                  <c:v>0.19053787</c:v>
                </c:pt>
                <c:pt idx="503">
                  <c:v>0.20125593</c:v>
                </c:pt>
                <c:pt idx="504">
                  <c:v>0.44777906000000001</c:v>
                </c:pt>
                <c:pt idx="505">
                  <c:v>0.16317118999999999</c:v>
                </c:pt>
                <c:pt idx="506">
                  <c:v>-8.5349335999999998E-2</c:v>
                </c:pt>
                <c:pt idx="507">
                  <c:v>-2.4181304000000001E-2</c:v>
                </c:pt>
                <c:pt idx="508">
                  <c:v>0.22213458999999999</c:v>
                </c:pt>
                <c:pt idx="509">
                  <c:v>2.1651923999999999E-2</c:v>
                </c:pt>
                <c:pt idx="510">
                  <c:v>0.27421659999999998</c:v>
                </c:pt>
                <c:pt idx="511">
                  <c:v>0.23488202999999999</c:v>
                </c:pt>
                <c:pt idx="512">
                  <c:v>0.32700646</c:v>
                </c:pt>
                <c:pt idx="513">
                  <c:v>0.53948724000000003</c:v>
                </c:pt>
                <c:pt idx="514">
                  <c:v>0.43246770000000001</c:v>
                </c:pt>
                <c:pt idx="515">
                  <c:v>0.4000842</c:v>
                </c:pt>
                <c:pt idx="516">
                  <c:v>-0.10305251</c:v>
                </c:pt>
                <c:pt idx="517">
                  <c:v>0.18906516000000001</c:v>
                </c:pt>
                <c:pt idx="518">
                  <c:v>0.38560736000000001</c:v>
                </c:pt>
                <c:pt idx="519">
                  <c:v>0.23114824</c:v>
                </c:pt>
                <c:pt idx="520">
                  <c:v>0.38879789999999997</c:v>
                </c:pt>
                <c:pt idx="521">
                  <c:v>0.35855415000000002</c:v>
                </c:pt>
                <c:pt idx="522">
                  <c:v>0.39420422999999999</c:v>
                </c:pt>
                <c:pt idx="523">
                  <c:v>0.45883453000000002</c:v>
                </c:pt>
                <c:pt idx="524">
                  <c:v>0.42837447000000001</c:v>
                </c:pt>
                <c:pt idx="525">
                  <c:v>0.51384350000000001</c:v>
                </c:pt>
                <c:pt idx="526">
                  <c:v>0.4091458</c:v>
                </c:pt>
                <c:pt idx="527">
                  <c:v>0.43371670000000001</c:v>
                </c:pt>
                <c:pt idx="528">
                  <c:v>0.57252789999999998</c:v>
                </c:pt>
                <c:pt idx="529">
                  <c:v>0.43609737999999998</c:v>
                </c:pt>
                <c:pt idx="530">
                  <c:v>0.51094775999999997</c:v>
                </c:pt>
                <c:pt idx="531">
                  <c:v>0.60680246000000004</c:v>
                </c:pt>
                <c:pt idx="532">
                  <c:v>0.53938585999999999</c:v>
                </c:pt>
                <c:pt idx="533">
                  <c:v>0.6611612</c:v>
                </c:pt>
                <c:pt idx="534">
                  <c:v>0.66680170000000005</c:v>
                </c:pt>
                <c:pt idx="535">
                  <c:v>0.68899924000000001</c:v>
                </c:pt>
                <c:pt idx="536">
                  <c:v>0.73788803999999997</c:v>
                </c:pt>
                <c:pt idx="537">
                  <c:v>0.85691609999999996</c:v>
                </c:pt>
                <c:pt idx="538">
                  <c:v>0.80731976000000005</c:v>
                </c:pt>
                <c:pt idx="539">
                  <c:v>0.92768090000000003</c:v>
                </c:pt>
                <c:pt idx="540">
                  <c:v>0.58462815999999995</c:v>
                </c:pt>
                <c:pt idx="541">
                  <c:v>0.95364236999999996</c:v>
                </c:pt>
                <c:pt idx="542">
                  <c:v>0.64883369999999996</c:v>
                </c:pt>
                <c:pt idx="543">
                  <c:v>0.87332445000000003</c:v>
                </c:pt>
                <c:pt idx="544">
                  <c:v>0.75351400000000002</c:v>
                </c:pt>
                <c:pt idx="545">
                  <c:v>0.52651674000000004</c:v>
                </c:pt>
                <c:pt idx="546">
                  <c:v>0.65340900000000002</c:v>
                </c:pt>
                <c:pt idx="547">
                  <c:v>0.70656929999999996</c:v>
                </c:pt>
                <c:pt idx="548">
                  <c:v>0.85504614999999995</c:v>
                </c:pt>
                <c:pt idx="549">
                  <c:v>0.95972972999999995</c:v>
                </c:pt>
                <c:pt idx="550">
                  <c:v>0.87649279999999996</c:v>
                </c:pt>
                <c:pt idx="551">
                  <c:v>0.99312849999999997</c:v>
                </c:pt>
                <c:pt idx="552">
                  <c:v>0.99804380000000004</c:v>
                </c:pt>
                <c:pt idx="553">
                  <c:v>0.99226934</c:v>
                </c:pt>
                <c:pt idx="554">
                  <c:v>0.98975204999999999</c:v>
                </c:pt>
                <c:pt idx="555">
                  <c:v>0.99975586000000005</c:v>
                </c:pt>
                <c:pt idx="556">
                  <c:v>0.99359196000000005</c:v>
                </c:pt>
                <c:pt idx="557">
                  <c:v>0.89848660000000002</c:v>
                </c:pt>
                <c:pt idx="558">
                  <c:v>0.99808717000000002</c:v>
                </c:pt>
                <c:pt idx="559">
                  <c:v>0.99751999999999996</c:v>
                </c:pt>
                <c:pt idx="560">
                  <c:v>0.99648890000000001</c:v>
                </c:pt>
                <c:pt idx="561">
                  <c:v>0.99867799999999995</c:v>
                </c:pt>
                <c:pt idx="562">
                  <c:v>0.99961626999999997</c:v>
                </c:pt>
                <c:pt idx="563">
                  <c:v>0.99960274000000005</c:v>
                </c:pt>
                <c:pt idx="564">
                  <c:v>0.99950119999999998</c:v>
                </c:pt>
                <c:pt idx="565">
                  <c:v>0.99961069999999996</c:v>
                </c:pt>
                <c:pt idx="566">
                  <c:v>0.99933857000000004</c:v>
                </c:pt>
                <c:pt idx="567">
                  <c:v>0.99884426999999998</c:v>
                </c:pt>
                <c:pt idx="568">
                  <c:v>0.99965510000000002</c:v>
                </c:pt>
                <c:pt idx="569">
                  <c:v>0.99962519999999999</c:v>
                </c:pt>
                <c:pt idx="570">
                  <c:v>0.99941659999999999</c:v>
                </c:pt>
                <c:pt idx="571">
                  <c:v>0.99974600000000002</c:v>
                </c:pt>
                <c:pt idx="572">
                  <c:v>0.99975437</c:v>
                </c:pt>
                <c:pt idx="573">
                  <c:v>0.99975926000000004</c:v>
                </c:pt>
                <c:pt idx="574">
                  <c:v>0.99985886000000002</c:v>
                </c:pt>
                <c:pt idx="575">
                  <c:v>0.9996486</c:v>
                </c:pt>
                <c:pt idx="576">
                  <c:v>0.99981469999999995</c:v>
                </c:pt>
                <c:pt idx="577">
                  <c:v>0.99982219999999999</c:v>
                </c:pt>
                <c:pt idx="578">
                  <c:v>0.99981933999999995</c:v>
                </c:pt>
                <c:pt idx="579">
                  <c:v>0.99983670000000002</c:v>
                </c:pt>
                <c:pt idx="580">
                  <c:v>0.99981993000000002</c:v>
                </c:pt>
                <c:pt idx="581">
                  <c:v>0.99978739999999999</c:v>
                </c:pt>
                <c:pt idx="582">
                  <c:v>0.99985650000000004</c:v>
                </c:pt>
                <c:pt idx="583">
                  <c:v>0.99987625999999996</c:v>
                </c:pt>
                <c:pt idx="584">
                  <c:v>0.99981730000000002</c:v>
                </c:pt>
                <c:pt idx="585">
                  <c:v>0.99986229999999998</c:v>
                </c:pt>
                <c:pt idx="586">
                  <c:v>0.99982349999999998</c:v>
                </c:pt>
                <c:pt idx="587">
                  <c:v>0.99989532999999997</c:v>
                </c:pt>
                <c:pt idx="588">
                  <c:v>0.99909663000000004</c:v>
                </c:pt>
                <c:pt idx="589">
                  <c:v>0.99994015999999997</c:v>
                </c:pt>
                <c:pt idx="590">
                  <c:v>0.99968016000000004</c:v>
                </c:pt>
                <c:pt idx="591">
                  <c:v>0.99988960000000005</c:v>
                </c:pt>
                <c:pt idx="592">
                  <c:v>0.99987709999999996</c:v>
                </c:pt>
                <c:pt idx="593">
                  <c:v>0.99984110000000004</c:v>
                </c:pt>
                <c:pt idx="594">
                  <c:v>0.99985933000000005</c:v>
                </c:pt>
                <c:pt idx="595">
                  <c:v>0.99988880000000002</c:v>
                </c:pt>
                <c:pt idx="596">
                  <c:v>0.99983584999999997</c:v>
                </c:pt>
                <c:pt idx="597">
                  <c:v>0.99989307000000005</c:v>
                </c:pt>
                <c:pt idx="598">
                  <c:v>0.99986779999999997</c:v>
                </c:pt>
                <c:pt idx="599">
                  <c:v>0.99988913999999995</c:v>
                </c:pt>
                <c:pt idx="600">
                  <c:v>0.99986830000000004</c:v>
                </c:pt>
                <c:pt idx="601">
                  <c:v>0.99986947000000004</c:v>
                </c:pt>
                <c:pt idx="602">
                  <c:v>0.99987113000000005</c:v>
                </c:pt>
                <c:pt idx="603">
                  <c:v>0.99980159999999996</c:v>
                </c:pt>
                <c:pt idx="604">
                  <c:v>0.9998553</c:v>
                </c:pt>
                <c:pt idx="605">
                  <c:v>0.99990500000000004</c:v>
                </c:pt>
                <c:pt idx="606">
                  <c:v>0.9998534</c:v>
                </c:pt>
                <c:pt idx="607">
                  <c:v>0.3965361</c:v>
                </c:pt>
                <c:pt idx="608">
                  <c:v>0.99331769999999997</c:v>
                </c:pt>
                <c:pt idx="609">
                  <c:v>0.99173975000000003</c:v>
                </c:pt>
                <c:pt idx="610">
                  <c:v>0.99923839999999997</c:v>
                </c:pt>
                <c:pt idx="611">
                  <c:v>0.99928430000000001</c:v>
                </c:pt>
                <c:pt idx="612">
                  <c:v>0.99955519999999998</c:v>
                </c:pt>
                <c:pt idx="613">
                  <c:v>0.99914060000000005</c:v>
                </c:pt>
                <c:pt idx="614">
                  <c:v>0.99971290000000002</c:v>
                </c:pt>
                <c:pt idx="615">
                  <c:v>0.99827739999999998</c:v>
                </c:pt>
                <c:pt idx="616">
                  <c:v>0.99155289999999996</c:v>
                </c:pt>
                <c:pt idx="617">
                  <c:v>0.99990356000000002</c:v>
                </c:pt>
                <c:pt idx="618">
                  <c:v>0.99752660000000004</c:v>
                </c:pt>
                <c:pt idx="619">
                  <c:v>0.99713563999999999</c:v>
                </c:pt>
                <c:pt idx="620">
                  <c:v>0.99878734000000002</c:v>
                </c:pt>
                <c:pt idx="621">
                  <c:v>0.99931455000000002</c:v>
                </c:pt>
                <c:pt idx="622">
                  <c:v>0.99972373000000003</c:v>
                </c:pt>
                <c:pt idx="623">
                  <c:v>0.99976759999999998</c:v>
                </c:pt>
                <c:pt idx="624">
                  <c:v>0.99963639999999998</c:v>
                </c:pt>
                <c:pt idx="625">
                  <c:v>0.99987099999999995</c:v>
                </c:pt>
                <c:pt idx="626">
                  <c:v>0.99979929999999995</c:v>
                </c:pt>
                <c:pt idx="627">
                  <c:v>0.99491220000000002</c:v>
                </c:pt>
                <c:pt idx="628">
                  <c:v>0.99990210000000002</c:v>
                </c:pt>
                <c:pt idx="629">
                  <c:v>0.99636495000000003</c:v>
                </c:pt>
                <c:pt idx="630">
                  <c:v>0.533443</c:v>
                </c:pt>
                <c:pt idx="631">
                  <c:v>0.35138264000000002</c:v>
                </c:pt>
                <c:pt idx="632">
                  <c:v>0.79217000000000004</c:v>
                </c:pt>
                <c:pt idx="633">
                  <c:v>0.99704029999999999</c:v>
                </c:pt>
                <c:pt idx="634">
                  <c:v>0.98649852999999998</c:v>
                </c:pt>
                <c:pt idx="635">
                  <c:v>0.99930249999999998</c:v>
                </c:pt>
                <c:pt idx="636">
                  <c:v>0.99949319999999997</c:v>
                </c:pt>
                <c:pt idx="637">
                  <c:v>0.99912095000000001</c:v>
                </c:pt>
                <c:pt idx="638">
                  <c:v>0.98190409999999995</c:v>
                </c:pt>
                <c:pt idx="639">
                  <c:v>0.99992110000000001</c:v>
                </c:pt>
                <c:pt idx="640">
                  <c:v>0.9880063</c:v>
                </c:pt>
                <c:pt idx="641">
                  <c:v>0.91471979999999997</c:v>
                </c:pt>
                <c:pt idx="642">
                  <c:v>0.99969052999999997</c:v>
                </c:pt>
                <c:pt idx="643">
                  <c:v>0.99107869999999998</c:v>
                </c:pt>
                <c:pt idx="644">
                  <c:v>0.97472024000000002</c:v>
                </c:pt>
                <c:pt idx="645">
                  <c:v>0.97006433999999997</c:v>
                </c:pt>
                <c:pt idx="646">
                  <c:v>0.67367440000000001</c:v>
                </c:pt>
                <c:pt idx="647">
                  <c:v>0.99363829999999997</c:v>
                </c:pt>
                <c:pt idx="648">
                  <c:v>0.98167676000000004</c:v>
                </c:pt>
                <c:pt idx="649">
                  <c:v>0.90669197000000001</c:v>
                </c:pt>
                <c:pt idx="650">
                  <c:v>0.2665169</c:v>
                </c:pt>
                <c:pt idx="651">
                  <c:v>9.8258263999999998E-2</c:v>
                </c:pt>
                <c:pt idx="652">
                  <c:v>0.59612507000000003</c:v>
                </c:pt>
                <c:pt idx="653">
                  <c:v>0.44349355000000001</c:v>
                </c:pt>
                <c:pt idx="654">
                  <c:v>0.46045676000000002</c:v>
                </c:pt>
                <c:pt idx="655">
                  <c:v>0.46173394000000001</c:v>
                </c:pt>
                <c:pt idx="656">
                  <c:v>0.74998089999999995</c:v>
                </c:pt>
                <c:pt idx="657">
                  <c:v>0.66089070000000005</c:v>
                </c:pt>
                <c:pt idx="658">
                  <c:v>0.63822020000000002</c:v>
                </c:pt>
                <c:pt idx="659">
                  <c:v>0.74431539999999996</c:v>
                </c:pt>
                <c:pt idx="660">
                  <c:v>0.82163350000000002</c:v>
                </c:pt>
                <c:pt idx="661">
                  <c:v>0.39132260000000002</c:v>
                </c:pt>
                <c:pt idx="662">
                  <c:v>0.6579777</c:v>
                </c:pt>
                <c:pt idx="663">
                  <c:v>0.74821550000000003</c:v>
                </c:pt>
                <c:pt idx="664">
                  <c:v>0.29694315999999998</c:v>
                </c:pt>
                <c:pt idx="665">
                  <c:v>0.18011683000000001</c:v>
                </c:pt>
                <c:pt idx="666">
                  <c:v>0.15185095000000001</c:v>
                </c:pt>
                <c:pt idx="667">
                  <c:v>0.16356577999999999</c:v>
                </c:pt>
                <c:pt idx="668">
                  <c:v>0.49688494</c:v>
                </c:pt>
                <c:pt idx="669">
                  <c:v>0.6635991</c:v>
                </c:pt>
                <c:pt idx="670">
                  <c:v>0.45646223000000002</c:v>
                </c:pt>
                <c:pt idx="671">
                  <c:v>0.32786717999999998</c:v>
                </c:pt>
                <c:pt idx="672">
                  <c:v>-0.50769339999999996</c:v>
                </c:pt>
                <c:pt idx="673">
                  <c:v>-0.12619606999999999</c:v>
                </c:pt>
                <c:pt idx="674">
                  <c:v>0.13923511</c:v>
                </c:pt>
                <c:pt idx="675">
                  <c:v>0.34322575</c:v>
                </c:pt>
                <c:pt idx="676">
                  <c:v>-2.7581524E-2</c:v>
                </c:pt>
                <c:pt idx="677">
                  <c:v>2.7748102E-2</c:v>
                </c:pt>
                <c:pt idx="678">
                  <c:v>1.0091660000000001E-2</c:v>
                </c:pt>
                <c:pt idx="679">
                  <c:v>-0.24263461</c:v>
                </c:pt>
                <c:pt idx="680">
                  <c:v>-6.6986790000000004E-2</c:v>
                </c:pt>
                <c:pt idx="681">
                  <c:v>0.19715505999999999</c:v>
                </c:pt>
                <c:pt idx="682">
                  <c:v>-9.7882529999999995E-2</c:v>
                </c:pt>
                <c:pt idx="683">
                  <c:v>0.31827933000000003</c:v>
                </c:pt>
                <c:pt idx="684">
                  <c:v>9.8657120000000004E-3</c:v>
                </c:pt>
                <c:pt idx="685">
                  <c:v>-0.4917569</c:v>
                </c:pt>
                <c:pt idx="686">
                  <c:v>-0.76700409999999997</c:v>
                </c:pt>
                <c:pt idx="687">
                  <c:v>-0.32282834999999999</c:v>
                </c:pt>
                <c:pt idx="688">
                  <c:v>-0.40565687</c:v>
                </c:pt>
                <c:pt idx="689">
                  <c:v>2.2929132000000001E-2</c:v>
                </c:pt>
                <c:pt idx="690">
                  <c:v>0.20188539</c:v>
                </c:pt>
                <c:pt idx="691">
                  <c:v>-0.70213926000000004</c:v>
                </c:pt>
                <c:pt idx="692">
                  <c:v>-0.41138464000000002</c:v>
                </c:pt>
                <c:pt idx="693">
                  <c:v>-0.50704530000000003</c:v>
                </c:pt>
                <c:pt idx="694">
                  <c:v>-0.18445908</c:v>
                </c:pt>
                <c:pt idx="695">
                  <c:v>-2.8262348999999999E-2</c:v>
                </c:pt>
                <c:pt idx="696">
                  <c:v>-0.85528890000000002</c:v>
                </c:pt>
                <c:pt idx="697">
                  <c:v>-0.97282385999999998</c:v>
                </c:pt>
                <c:pt idx="698">
                  <c:v>-0.45473196999999999</c:v>
                </c:pt>
                <c:pt idx="699">
                  <c:v>-0.66170370000000001</c:v>
                </c:pt>
                <c:pt idx="700">
                  <c:v>-0.99470144999999999</c:v>
                </c:pt>
                <c:pt idx="701">
                  <c:v>-0.99982599999999999</c:v>
                </c:pt>
                <c:pt idx="702">
                  <c:v>-0.99989050000000002</c:v>
                </c:pt>
                <c:pt idx="703">
                  <c:v>-0.9810799</c:v>
                </c:pt>
                <c:pt idx="704">
                  <c:v>-0.23625508000000001</c:v>
                </c:pt>
                <c:pt idx="705">
                  <c:v>-0.29802807999999997</c:v>
                </c:pt>
                <c:pt idx="706">
                  <c:v>-0.99475645999999995</c:v>
                </c:pt>
                <c:pt idx="707">
                  <c:v>-0.98975860000000004</c:v>
                </c:pt>
                <c:pt idx="708">
                  <c:v>-0.99973880000000004</c:v>
                </c:pt>
                <c:pt idx="709">
                  <c:v>-0.99851800000000002</c:v>
                </c:pt>
                <c:pt idx="710">
                  <c:v>-0.99950220000000001</c:v>
                </c:pt>
                <c:pt idx="711">
                  <c:v>-0.97909579999999996</c:v>
                </c:pt>
                <c:pt idx="712">
                  <c:v>-0.99717350000000005</c:v>
                </c:pt>
                <c:pt idx="713">
                  <c:v>-0.99988127000000004</c:v>
                </c:pt>
                <c:pt idx="714">
                  <c:v>-0.9997973</c:v>
                </c:pt>
                <c:pt idx="715">
                  <c:v>-0.98710120000000001</c:v>
                </c:pt>
                <c:pt idx="716">
                  <c:v>-0.60815059999999999</c:v>
                </c:pt>
                <c:pt idx="717">
                  <c:v>-0.91571115999999997</c:v>
                </c:pt>
                <c:pt idx="718">
                  <c:v>-0.16815178</c:v>
                </c:pt>
                <c:pt idx="719">
                  <c:v>-0.85530775999999997</c:v>
                </c:pt>
                <c:pt idx="720">
                  <c:v>-0.61181163999999999</c:v>
                </c:pt>
                <c:pt idx="721">
                  <c:v>-0.69796040000000004</c:v>
                </c:pt>
                <c:pt idx="722">
                  <c:v>-0.99452483999999997</c:v>
                </c:pt>
                <c:pt idx="723">
                  <c:v>-0.10460409499999999</c:v>
                </c:pt>
                <c:pt idx="724">
                  <c:v>-0.88737916999999999</c:v>
                </c:pt>
                <c:pt idx="725">
                  <c:v>-0.99457395000000004</c:v>
                </c:pt>
                <c:pt idx="726">
                  <c:v>-0.99790060000000003</c:v>
                </c:pt>
                <c:pt idx="727">
                  <c:v>-0.99983789999999995</c:v>
                </c:pt>
                <c:pt idx="728">
                  <c:v>-0.99948440000000005</c:v>
                </c:pt>
                <c:pt idx="729">
                  <c:v>-0.18634206</c:v>
                </c:pt>
                <c:pt idx="730">
                  <c:v>-0.69038549999999999</c:v>
                </c:pt>
                <c:pt idx="731">
                  <c:v>-0.32207503999999998</c:v>
                </c:pt>
                <c:pt idx="732">
                  <c:v>-0.60869569999999995</c:v>
                </c:pt>
                <c:pt idx="733">
                  <c:v>-0.66072359999999997</c:v>
                </c:pt>
                <c:pt idx="734">
                  <c:v>-0.10977721999999999</c:v>
                </c:pt>
                <c:pt idx="735">
                  <c:v>-0.14510856999999999</c:v>
                </c:pt>
                <c:pt idx="736">
                  <c:v>-0.83098890000000003</c:v>
                </c:pt>
                <c:pt idx="737">
                  <c:v>-0.97515565000000004</c:v>
                </c:pt>
                <c:pt idx="738">
                  <c:v>-0.99637805999999995</c:v>
                </c:pt>
                <c:pt idx="739">
                  <c:v>-0.99406380000000005</c:v>
                </c:pt>
                <c:pt idx="740">
                  <c:v>-0.99380785000000005</c:v>
                </c:pt>
                <c:pt idx="741">
                  <c:v>-0.99946033999999995</c:v>
                </c:pt>
                <c:pt idx="742">
                  <c:v>-0.99980329999999995</c:v>
                </c:pt>
                <c:pt idx="743">
                  <c:v>-0.99968639999999998</c:v>
                </c:pt>
                <c:pt idx="744">
                  <c:v>-0.99383986000000002</c:v>
                </c:pt>
                <c:pt idx="745">
                  <c:v>-0.99690619999999996</c:v>
                </c:pt>
                <c:pt idx="746">
                  <c:v>-0.99945896999999995</c:v>
                </c:pt>
                <c:pt idx="747">
                  <c:v>-0.99612999999999996</c:v>
                </c:pt>
                <c:pt idx="748">
                  <c:v>-0.99529712999999997</c:v>
                </c:pt>
                <c:pt idx="749">
                  <c:v>-0.99837094999999998</c:v>
                </c:pt>
                <c:pt idx="750">
                  <c:v>-0.99984324000000002</c:v>
                </c:pt>
                <c:pt idx="751">
                  <c:v>-0.99982554000000001</c:v>
                </c:pt>
                <c:pt idx="752">
                  <c:v>-0.99811479999999997</c:v>
                </c:pt>
                <c:pt idx="753">
                  <c:v>-0.99838850000000001</c:v>
                </c:pt>
                <c:pt idx="754">
                  <c:v>-0.48410162000000001</c:v>
                </c:pt>
                <c:pt idx="755">
                  <c:v>-0.52560496000000001</c:v>
                </c:pt>
                <c:pt idx="756">
                  <c:v>-0.96020760000000005</c:v>
                </c:pt>
                <c:pt idx="757">
                  <c:v>-0.99994649999999996</c:v>
                </c:pt>
                <c:pt idx="758">
                  <c:v>-0.99989700000000004</c:v>
                </c:pt>
                <c:pt idx="759">
                  <c:v>-0.99412363999999998</c:v>
                </c:pt>
                <c:pt idx="760">
                  <c:v>-0.97983633999999997</c:v>
                </c:pt>
                <c:pt idx="761">
                  <c:v>-0.99475820000000004</c:v>
                </c:pt>
                <c:pt idx="762">
                  <c:v>-0.99956255999999999</c:v>
                </c:pt>
                <c:pt idx="763">
                  <c:v>-0.99974969999999996</c:v>
                </c:pt>
                <c:pt idx="764">
                  <c:v>-0.99692150000000002</c:v>
                </c:pt>
                <c:pt idx="765">
                  <c:v>-0.91218940000000004</c:v>
                </c:pt>
                <c:pt idx="766">
                  <c:v>-0.994869</c:v>
                </c:pt>
                <c:pt idx="767">
                  <c:v>-0.99967086000000005</c:v>
                </c:pt>
                <c:pt idx="768">
                  <c:v>-0.9997644</c:v>
                </c:pt>
                <c:pt idx="769">
                  <c:v>-0.99723119999999998</c:v>
                </c:pt>
                <c:pt idx="770">
                  <c:v>-0.25109023000000003</c:v>
                </c:pt>
                <c:pt idx="771">
                  <c:v>-0.48688999999999999</c:v>
                </c:pt>
                <c:pt idx="772">
                  <c:v>-0.39291164000000001</c:v>
                </c:pt>
                <c:pt idx="773">
                  <c:v>-0.99345459999999997</c:v>
                </c:pt>
                <c:pt idx="774">
                  <c:v>-0.99951582999999999</c:v>
                </c:pt>
                <c:pt idx="775">
                  <c:v>-0.99978999999999996</c:v>
                </c:pt>
                <c:pt idx="776">
                  <c:v>-0.99941396999999998</c:v>
                </c:pt>
                <c:pt idx="777">
                  <c:v>-0.99902939999999996</c:v>
                </c:pt>
                <c:pt idx="778">
                  <c:v>-0.99838554999999995</c:v>
                </c:pt>
                <c:pt idx="779">
                  <c:v>-0.9883208</c:v>
                </c:pt>
                <c:pt idx="780">
                  <c:v>-0.76466113000000002</c:v>
                </c:pt>
                <c:pt idx="781">
                  <c:v>-0.99014974</c:v>
                </c:pt>
                <c:pt idx="782">
                  <c:v>-8.6824566000000006E-2</c:v>
                </c:pt>
                <c:pt idx="783">
                  <c:v>-0.37865376000000001</c:v>
                </c:pt>
                <c:pt idx="784">
                  <c:v>-0.80161519999999997</c:v>
                </c:pt>
                <c:pt idx="785">
                  <c:v>-0.36112379999999999</c:v>
                </c:pt>
                <c:pt idx="786">
                  <c:v>-0.82889109999999999</c:v>
                </c:pt>
                <c:pt idx="787">
                  <c:v>-0.22558711000000001</c:v>
                </c:pt>
                <c:pt idx="788">
                  <c:v>-0.45887650000000002</c:v>
                </c:pt>
                <c:pt idx="789">
                  <c:v>-7.001636E-2</c:v>
                </c:pt>
                <c:pt idx="790">
                  <c:v>-6.8161674000000005E-2</c:v>
                </c:pt>
                <c:pt idx="791">
                  <c:v>-0.16526895999999999</c:v>
                </c:pt>
                <c:pt idx="792">
                  <c:v>-0.52871579999999996</c:v>
                </c:pt>
                <c:pt idx="793">
                  <c:v>-0.93117875000000006</c:v>
                </c:pt>
                <c:pt idx="794">
                  <c:v>-0.99421716000000004</c:v>
                </c:pt>
                <c:pt idx="795">
                  <c:v>-0.85694987</c:v>
                </c:pt>
                <c:pt idx="796">
                  <c:v>-0.96890679999999996</c:v>
                </c:pt>
                <c:pt idx="797">
                  <c:v>-0.97174360000000004</c:v>
                </c:pt>
                <c:pt idx="798">
                  <c:v>-0.35762569999999999</c:v>
                </c:pt>
                <c:pt idx="799">
                  <c:v>-7.1820190000000006E-2</c:v>
                </c:pt>
                <c:pt idx="800">
                  <c:v>-0.16030839999999999</c:v>
                </c:pt>
                <c:pt idx="801">
                  <c:v>-2.8637081000000002E-2</c:v>
                </c:pt>
                <c:pt idx="802">
                  <c:v>-4.8627312999999998E-2</c:v>
                </c:pt>
                <c:pt idx="803">
                  <c:v>3.6570140000000001E-3</c:v>
                </c:pt>
                <c:pt idx="804">
                  <c:v>-0.29264778000000002</c:v>
                </c:pt>
                <c:pt idx="805">
                  <c:v>4.0879235E-2</c:v>
                </c:pt>
                <c:pt idx="806">
                  <c:v>-2.7537782E-2</c:v>
                </c:pt>
                <c:pt idx="807">
                  <c:v>-0.15039440000000001</c:v>
                </c:pt>
                <c:pt idx="808">
                  <c:v>-5.0948429999999999E-3</c:v>
                </c:pt>
                <c:pt idx="809">
                  <c:v>-0.70750710000000006</c:v>
                </c:pt>
                <c:pt idx="810">
                  <c:v>-0.42058881999999997</c:v>
                </c:pt>
                <c:pt idx="811">
                  <c:v>-0.36244324</c:v>
                </c:pt>
                <c:pt idx="812">
                  <c:v>-7.1875274000000003E-2</c:v>
                </c:pt>
                <c:pt idx="813">
                  <c:v>5.7465110000000002E-3</c:v>
                </c:pt>
                <c:pt idx="814">
                  <c:v>-5.3904448000000001E-2</c:v>
                </c:pt>
                <c:pt idx="815">
                  <c:v>1.7129403000000001E-2</c:v>
                </c:pt>
                <c:pt idx="816">
                  <c:v>-0.18827988000000001</c:v>
                </c:pt>
                <c:pt idx="817">
                  <c:v>-5.1473769999999999E-3</c:v>
                </c:pt>
                <c:pt idx="818">
                  <c:v>-0.57412039999999998</c:v>
                </c:pt>
                <c:pt idx="819">
                  <c:v>-0.96814339999999999</c:v>
                </c:pt>
                <c:pt idx="820">
                  <c:v>-0.94144439999999996</c:v>
                </c:pt>
                <c:pt idx="821">
                  <c:v>-0.97145899999999996</c:v>
                </c:pt>
                <c:pt idx="822">
                  <c:v>-5.7309291999999998E-2</c:v>
                </c:pt>
                <c:pt idx="823">
                  <c:v>-0.14690998</c:v>
                </c:pt>
                <c:pt idx="824">
                  <c:v>-0.69345003000000005</c:v>
                </c:pt>
                <c:pt idx="825">
                  <c:v>-0.93919503999999998</c:v>
                </c:pt>
                <c:pt idx="826">
                  <c:v>-0.20144529999999999</c:v>
                </c:pt>
                <c:pt idx="827">
                  <c:v>-0.61145059999999996</c:v>
                </c:pt>
                <c:pt idx="828">
                  <c:v>-0.59695434999999997</c:v>
                </c:pt>
                <c:pt idx="829">
                  <c:v>-0.14483365000000001</c:v>
                </c:pt>
                <c:pt idx="830">
                  <c:v>0.23973858000000001</c:v>
                </c:pt>
                <c:pt idx="831">
                  <c:v>-0.17279265999999999</c:v>
                </c:pt>
                <c:pt idx="832">
                  <c:v>-0.71243029999999996</c:v>
                </c:pt>
                <c:pt idx="833">
                  <c:v>-9.4072244999999999E-2</c:v>
                </c:pt>
                <c:pt idx="834">
                  <c:v>-0.58195215</c:v>
                </c:pt>
                <c:pt idx="835">
                  <c:v>-5.5251099999999997E-2</c:v>
                </c:pt>
                <c:pt idx="836">
                  <c:v>2.1246612000000002E-2</c:v>
                </c:pt>
                <c:pt idx="837">
                  <c:v>-0.13710289000000001</c:v>
                </c:pt>
                <c:pt idx="838">
                  <c:v>-0.33050659999999998</c:v>
                </c:pt>
                <c:pt idx="839">
                  <c:v>-6.0806542999999998E-2</c:v>
                </c:pt>
                <c:pt idx="840">
                  <c:v>-0.14075802000000001</c:v>
                </c:pt>
                <c:pt idx="841">
                  <c:v>1.4036400000000001E-3</c:v>
                </c:pt>
                <c:pt idx="842">
                  <c:v>-6.8773800000000002E-4</c:v>
                </c:pt>
                <c:pt idx="843">
                  <c:v>-0.54329689999999997</c:v>
                </c:pt>
                <c:pt idx="844">
                  <c:v>-6.4184000000000005E-2</c:v>
                </c:pt>
                <c:pt idx="845">
                  <c:v>-0.11584037</c:v>
                </c:pt>
                <c:pt idx="846">
                  <c:v>-0.12249804</c:v>
                </c:pt>
                <c:pt idx="847">
                  <c:v>-0.11233868</c:v>
                </c:pt>
                <c:pt idx="848">
                  <c:v>-5.9670974000000002E-2</c:v>
                </c:pt>
                <c:pt idx="849">
                  <c:v>-0.39942230000000001</c:v>
                </c:pt>
                <c:pt idx="850">
                  <c:v>-1.3327011999999999E-2</c:v>
                </c:pt>
                <c:pt idx="851">
                  <c:v>-0.61464300000000005</c:v>
                </c:pt>
                <c:pt idx="852">
                  <c:v>-5.9646919999999999E-2</c:v>
                </c:pt>
                <c:pt idx="853">
                  <c:v>-0.18039593000000001</c:v>
                </c:pt>
                <c:pt idx="854">
                  <c:v>-0.15060729</c:v>
                </c:pt>
                <c:pt idx="855">
                  <c:v>8.5010189999999999E-2</c:v>
                </c:pt>
                <c:pt idx="856">
                  <c:v>2.9493509999999998E-3</c:v>
                </c:pt>
                <c:pt idx="857">
                  <c:v>0.13234097</c:v>
                </c:pt>
                <c:pt idx="858">
                  <c:v>0.19686598999999999</c:v>
                </c:pt>
                <c:pt idx="859">
                  <c:v>0.16607801999999999</c:v>
                </c:pt>
                <c:pt idx="860">
                  <c:v>0.51050603000000006</c:v>
                </c:pt>
                <c:pt idx="861">
                  <c:v>0.10515482</c:v>
                </c:pt>
                <c:pt idx="862">
                  <c:v>-0.20272425999999999</c:v>
                </c:pt>
                <c:pt idx="863">
                  <c:v>-0.43532391999999998</c:v>
                </c:pt>
                <c:pt idx="864">
                  <c:v>6.3594869999999998E-2</c:v>
                </c:pt>
                <c:pt idx="865">
                  <c:v>0.42708445</c:v>
                </c:pt>
                <c:pt idx="866">
                  <c:v>0.17312047999999999</c:v>
                </c:pt>
                <c:pt idx="867">
                  <c:v>0.30136916000000002</c:v>
                </c:pt>
                <c:pt idx="868">
                  <c:v>0.23824501000000001</c:v>
                </c:pt>
                <c:pt idx="869">
                  <c:v>0.101884976</c:v>
                </c:pt>
                <c:pt idx="870">
                  <c:v>0.56033670000000002</c:v>
                </c:pt>
                <c:pt idx="871">
                  <c:v>0.26548365000000002</c:v>
                </c:pt>
                <c:pt idx="872">
                  <c:v>0.34594527000000003</c:v>
                </c:pt>
                <c:pt idx="873">
                  <c:v>0.33408597000000001</c:v>
                </c:pt>
                <c:pt idx="874">
                  <c:v>0.42901129999999998</c:v>
                </c:pt>
                <c:pt idx="875">
                  <c:v>0.15007570000000001</c:v>
                </c:pt>
                <c:pt idx="876">
                  <c:v>1.5029265E-2</c:v>
                </c:pt>
                <c:pt idx="877">
                  <c:v>0.17831184999999999</c:v>
                </c:pt>
                <c:pt idx="878">
                  <c:v>0.18737028999999999</c:v>
                </c:pt>
                <c:pt idx="879">
                  <c:v>0.17593913999999999</c:v>
                </c:pt>
                <c:pt idx="880">
                  <c:v>9.1465785999999993E-2</c:v>
                </c:pt>
                <c:pt idx="881">
                  <c:v>0.32017626999999999</c:v>
                </c:pt>
                <c:pt idx="882">
                  <c:v>0.330461</c:v>
                </c:pt>
                <c:pt idx="883">
                  <c:v>0.42621629999999999</c:v>
                </c:pt>
                <c:pt idx="884">
                  <c:v>0.40960883999999997</c:v>
                </c:pt>
                <c:pt idx="885">
                  <c:v>0.53773130000000002</c:v>
                </c:pt>
                <c:pt idx="886">
                  <c:v>0.5311768</c:v>
                </c:pt>
                <c:pt idx="887">
                  <c:v>0.38318725999999997</c:v>
                </c:pt>
                <c:pt idx="888">
                  <c:v>-2.9525843999999999E-2</c:v>
                </c:pt>
                <c:pt idx="889">
                  <c:v>0.67613769999999995</c:v>
                </c:pt>
                <c:pt idx="890">
                  <c:v>0.47644225000000001</c:v>
                </c:pt>
                <c:pt idx="891">
                  <c:v>0.38608569999999998</c:v>
                </c:pt>
                <c:pt idx="892">
                  <c:v>0.39019153000000001</c:v>
                </c:pt>
                <c:pt idx="893">
                  <c:v>0.46289639999999999</c:v>
                </c:pt>
                <c:pt idx="894">
                  <c:v>0.4620261</c:v>
                </c:pt>
                <c:pt idx="895">
                  <c:v>0.39294722999999998</c:v>
                </c:pt>
                <c:pt idx="896">
                  <c:v>0.54408615999999999</c:v>
                </c:pt>
                <c:pt idx="897">
                  <c:v>0.53405049999999998</c:v>
                </c:pt>
                <c:pt idx="898">
                  <c:v>0.62267846000000004</c:v>
                </c:pt>
                <c:pt idx="899">
                  <c:v>0.6622228</c:v>
                </c:pt>
                <c:pt idx="900">
                  <c:v>0.67863609999999996</c:v>
                </c:pt>
                <c:pt idx="901">
                  <c:v>0.75818850000000004</c:v>
                </c:pt>
                <c:pt idx="902">
                  <c:v>0.66816260000000005</c:v>
                </c:pt>
                <c:pt idx="903">
                  <c:v>0.95122839999999997</c:v>
                </c:pt>
                <c:pt idx="904">
                  <c:v>0.93737804999999996</c:v>
                </c:pt>
                <c:pt idx="905">
                  <c:v>0.97485469999999996</c:v>
                </c:pt>
                <c:pt idx="906">
                  <c:v>0.99624760000000001</c:v>
                </c:pt>
                <c:pt idx="907">
                  <c:v>0.99798964999999995</c:v>
                </c:pt>
                <c:pt idx="908">
                  <c:v>0.99841802999999996</c:v>
                </c:pt>
                <c:pt idx="909">
                  <c:v>0.99973917000000001</c:v>
                </c:pt>
                <c:pt idx="910">
                  <c:v>0.99923410000000001</c:v>
                </c:pt>
                <c:pt idx="911">
                  <c:v>0.99974244999999995</c:v>
                </c:pt>
                <c:pt idx="912">
                  <c:v>0.99915445000000003</c:v>
                </c:pt>
                <c:pt idx="913">
                  <c:v>0.99983420000000001</c:v>
                </c:pt>
                <c:pt idx="914">
                  <c:v>0.99949909999999997</c:v>
                </c:pt>
                <c:pt idx="915">
                  <c:v>0.99927160000000004</c:v>
                </c:pt>
                <c:pt idx="916">
                  <c:v>0.99932310000000002</c:v>
                </c:pt>
                <c:pt idx="917">
                  <c:v>0.99751389999999995</c:v>
                </c:pt>
                <c:pt idx="918">
                  <c:v>0.99987495000000004</c:v>
                </c:pt>
                <c:pt idx="919">
                  <c:v>0.99871960000000004</c:v>
                </c:pt>
                <c:pt idx="920">
                  <c:v>0.99980800000000003</c:v>
                </c:pt>
                <c:pt idx="921">
                  <c:v>0.99684539999999999</c:v>
                </c:pt>
                <c:pt idx="922">
                  <c:v>0.99990829999999997</c:v>
                </c:pt>
                <c:pt idx="923">
                  <c:v>0.99852510000000005</c:v>
                </c:pt>
                <c:pt idx="924">
                  <c:v>0.99985623000000001</c:v>
                </c:pt>
                <c:pt idx="925">
                  <c:v>0.99983619999999995</c:v>
                </c:pt>
                <c:pt idx="926">
                  <c:v>0.99981960000000003</c:v>
                </c:pt>
                <c:pt idx="927">
                  <c:v>0.99982554000000001</c:v>
                </c:pt>
                <c:pt idx="928">
                  <c:v>0.99987482999999999</c:v>
                </c:pt>
                <c:pt idx="929">
                  <c:v>0.99981660000000006</c:v>
                </c:pt>
                <c:pt idx="930">
                  <c:v>0.99988127000000004</c:v>
                </c:pt>
                <c:pt idx="931">
                  <c:v>0.99982952999999997</c:v>
                </c:pt>
                <c:pt idx="932">
                  <c:v>0.99976176000000005</c:v>
                </c:pt>
                <c:pt idx="933">
                  <c:v>0.99992230000000004</c:v>
                </c:pt>
                <c:pt idx="934">
                  <c:v>0.99981039999999999</c:v>
                </c:pt>
                <c:pt idx="935">
                  <c:v>0.99988580000000005</c:v>
                </c:pt>
                <c:pt idx="936">
                  <c:v>0.99982892999999995</c:v>
                </c:pt>
                <c:pt idx="937">
                  <c:v>0.99989234999999999</c:v>
                </c:pt>
                <c:pt idx="938">
                  <c:v>0.99979810000000002</c:v>
                </c:pt>
                <c:pt idx="939">
                  <c:v>0.99988734999999995</c:v>
                </c:pt>
                <c:pt idx="940">
                  <c:v>0.9998783</c:v>
                </c:pt>
                <c:pt idx="941">
                  <c:v>0.99984645999999999</c:v>
                </c:pt>
                <c:pt idx="942">
                  <c:v>0.99987554999999995</c:v>
                </c:pt>
                <c:pt idx="943">
                  <c:v>0.99986770000000003</c:v>
                </c:pt>
                <c:pt idx="944">
                  <c:v>0.99986540000000002</c:v>
                </c:pt>
                <c:pt idx="945">
                  <c:v>0.99988690000000002</c:v>
                </c:pt>
                <c:pt idx="946">
                  <c:v>0.99986649999999999</c:v>
                </c:pt>
                <c:pt idx="947">
                  <c:v>0.99985396999999998</c:v>
                </c:pt>
                <c:pt idx="948">
                  <c:v>0.9958477</c:v>
                </c:pt>
                <c:pt idx="949">
                  <c:v>0.99990237000000004</c:v>
                </c:pt>
                <c:pt idx="950">
                  <c:v>0.99975449999999999</c:v>
                </c:pt>
                <c:pt idx="951">
                  <c:v>0.99781379999999997</c:v>
                </c:pt>
                <c:pt idx="952">
                  <c:v>0.99992809999999999</c:v>
                </c:pt>
                <c:pt idx="953">
                  <c:v>0.99981635999999996</c:v>
                </c:pt>
                <c:pt idx="954">
                  <c:v>0.99967660000000003</c:v>
                </c:pt>
                <c:pt idx="955">
                  <c:v>0.99989486000000005</c:v>
                </c:pt>
                <c:pt idx="956">
                  <c:v>0.99985239999999997</c:v>
                </c:pt>
                <c:pt idx="957">
                  <c:v>0.99980910000000001</c:v>
                </c:pt>
                <c:pt idx="958">
                  <c:v>0.99989532999999997</c:v>
                </c:pt>
                <c:pt idx="959">
                  <c:v>0.99984360000000005</c:v>
                </c:pt>
                <c:pt idx="960">
                  <c:v>0.99985765999999998</c:v>
                </c:pt>
                <c:pt idx="961">
                  <c:v>0.99987316000000004</c:v>
                </c:pt>
                <c:pt idx="962">
                  <c:v>0.99988747</c:v>
                </c:pt>
                <c:pt idx="963">
                  <c:v>0.99987530000000002</c:v>
                </c:pt>
                <c:pt idx="964">
                  <c:v>0.99984550000000005</c:v>
                </c:pt>
                <c:pt idx="965">
                  <c:v>0.99990570000000001</c:v>
                </c:pt>
                <c:pt idx="966">
                  <c:v>0.99956889999999998</c:v>
                </c:pt>
                <c:pt idx="967">
                  <c:v>0.25703779999999998</c:v>
                </c:pt>
                <c:pt idx="968">
                  <c:v>0.35910997</c:v>
                </c:pt>
                <c:pt idx="969">
                  <c:v>0.75370616000000001</c:v>
                </c:pt>
                <c:pt idx="970">
                  <c:v>0.71928150000000002</c:v>
                </c:pt>
                <c:pt idx="971">
                  <c:v>0.81381135999999998</c:v>
                </c:pt>
                <c:pt idx="972">
                  <c:v>0.93562619999999996</c:v>
                </c:pt>
                <c:pt idx="973">
                  <c:v>0.38701257</c:v>
                </c:pt>
                <c:pt idx="974">
                  <c:v>0.91158589999999995</c:v>
                </c:pt>
                <c:pt idx="975">
                  <c:v>0.97389400000000004</c:v>
                </c:pt>
                <c:pt idx="976">
                  <c:v>0.99601894999999996</c:v>
                </c:pt>
                <c:pt idx="977">
                  <c:v>0.95651936999999998</c:v>
                </c:pt>
                <c:pt idx="978">
                  <c:v>0.98907756999999996</c:v>
                </c:pt>
                <c:pt idx="979">
                  <c:v>0.99896229999999997</c:v>
                </c:pt>
                <c:pt idx="980">
                  <c:v>0.55780960000000002</c:v>
                </c:pt>
                <c:pt idx="981">
                  <c:v>0.99506530000000004</c:v>
                </c:pt>
                <c:pt idx="982">
                  <c:v>0.94522079999999997</c:v>
                </c:pt>
                <c:pt idx="983">
                  <c:v>0.99728996000000003</c:v>
                </c:pt>
                <c:pt idx="984">
                  <c:v>0.99464107000000002</c:v>
                </c:pt>
                <c:pt idx="985">
                  <c:v>0.99956100000000003</c:v>
                </c:pt>
                <c:pt idx="986">
                  <c:v>0.9931179</c:v>
                </c:pt>
                <c:pt idx="987">
                  <c:v>0.9993187</c:v>
                </c:pt>
                <c:pt idx="988">
                  <c:v>0.99945647000000004</c:v>
                </c:pt>
                <c:pt idx="989">
                  <c:v>0.996923</c:v>
                </c:pt>
                <c:pt idx="990">
                  <c:v>0.9998011</c:v>
                </c:pt>
                <c:pt idx="991">
                  <c:v>0.99974779999999996</c:v>
                </c:pt>
                <c:pt idx="992">
                  <c:v>0.99944129999999998</c:v>
                </c:pt>
                <c:pt idx="993">
                  <c:v>0.99986710000000001</c:v>
                </c:pt>
                <c:pt idx="994">
                  <c:v>0.82811593999999999</c:v>
                </c:pt>
                <c:pt idx="995">
                  <c:v>0.99936729999999996</c:v>
                </c:pt>
                <c:pt idx="996">
                  <c:v>0.88275309999999996</c:v>
                </c:pt>
                <c:pt idx="997">
                  <c:v>0.99918525999999996</c:v>
                </c:pt>
                <c:pt idx="998">
                  <c:v>0.99133740000000004</c:v>
                </c:pt>
                <c:pt idx="999">
                  <c:v>0.99464790000000003</c:v>
                </c:pt>
                <c:pt idx="1000">
                  <c:v>0.99985849999999998</c:v>
                </c:pt>
                <c:pt idx="1001">
                  <c:v>0.99828254999999999</c:v>
                </c:pt>
                <c:pt idx="1002">
                  <c:v>0.99981730000000002</c:v>
                </c:pt>
                <c:pt idx="1003">
                  <c:v>0.99986326999999997</c:v>
                </c:pt>
                <c:pt idx="1004">
                  <c:v>0.99967479999999997</c:v>
                </c:pt>
                <c:pt idx="1005">
                  <c:v>0.99981719999999996</c:v>
                </c:pt>
                <c:pt idx="1006">
                  <c:v>0.94635009999999997</c:v>
                </c:pt>
                <c:pt idx="1007">
                  <c:v>0.9999403</c:v>
                </c:pt>
                <c:pt idx="1008">
                  <c:v>0.9995503</c:v>
                </c:pt>
                <c:pt idx="1009">
                  <c:v>0.34601343000000001</c:v>
                </c:pt>
                <c:pt idx="1010">
                  <c:v>3.7667707000000002E-2</c:v>
                </c:pt>
                <c:pt idx="1011">
                  <c:v>0.64265099999999997</c:v>
                </c:pt>
                <c:pt idx="1012">
                  <c:v>0.38781735000000001</c:v>
                </c:pt>
                <c:pt idx="1013">
                  <c:v>6.249205E-2</c:v>
                </c:pt>
                <c:pt idx="1014">
                  <c:v>4.9750019999999999E-2</c:v>
                </c:pt>
                <c:pt idx="1015">
                  <c:v>6.6602770000000006E-2</c:v>
                </c:pt>
                <c:pt idx="1016">
                  <c:v>0.35472363000000001</c:v>
                </c:pt>
                <c:pt idx="1017">
                  <c:v>0.52239409999999997</c:v>
                </c:pt>
                <c:pt idx="1018">
                  <c:v>0.73395765000000002</c:v>
                </c:pt>
                <c:pt idx="1019">
                  <c:v>0.72269309999999998</c:v>
                </c:pt>
                <c:pt idx="1020">
                  <c:v>0.62424654000000002</c:v>
                </c:pt>
                <c:pt idx="1021">
                  <c:v>0.15055357</c:v>
                </c:pt>
                <c:pt idx="1022">
                  <c:v>0.13082105999999999</c:v>
                </c:pt>
                <c:pt idx="1023">
                  <c:v>9.5684250000000002E-3</c:v>
                </c:pt>
                <c:pt idx="1024">
                  <c:v>7.567865E-2</c:v>
                </c:pt>
                <c:pt idx="1025">
                  <c:v>0.31767166000000002</c:v>
                </c:pt>
                <c:pt idx="1026">
                  <c:v>0.53152580000000005</c:v>
                </c:pt>
                <c:pt idx="1027">
                  <c:v>0.55091880000000004</c:v>
                </c:pt>
                <c:pt idx="1028">
                  <c:v>0.51064200000000004</c:v>
                </c:pt>
                <c:pt idx="1029">
                  <c:v>0.70551909999999995</c:v>
                </c:pt>
                <c:pt idx="1030">
                  <c:v>0.73078799999999999</c:v>
                </c:pt>
                <c:pt idx="1031">
                  <c:v>0.64765919999999999</c:v>
                </c:pt>
                <c:pt idx="1032">
                  <c:v>0.80452955000000004</c:v>
                </c:pt>
                <c:pt idx="1033">
                  <c:v>0.75632469999999996</c:v>
                </c:pt>
                <c:pt idx="1034">
                  <c:v>-0.32790609999999998</c:v>
                </c:pt>
                <c:pt idx="1035">
                  <c:v>-0.28855732000000001</c:v>
                </c:pt>
                <c:pt idx="1036">
                  <c:v>4.1869547E-2</c:v>
                </c:pt>
                <c:pt idx="1037">
                  <c:v>0.27333632000000002</c:v>
                </c:pt>
                <c:pt idx="1038">
                  <c:v>0.28391620000000001</c:v>
                </c:pt>
                <c:pt idx="1039">
                  <c:v>0.40372226</c:v>
                </c:pt>
                <c:pt idx="1040">
                  <c:v>0.27282869999999998</c:v>
                </c:pt>
                <c:pt idx="1041">
                  <c:v>0.35704190000000002</c:v>
                </c:pt>
                <c:pt idx="1042">
                  <c:v>0.35032966999999998</c:v>
                </c:pt>
                <c:pt idx="1043">
                  <c:v>0.37706827999999998</c:v>
                </c:pt>
                <c:pt idx="1044">
                  <c:v>0.40728405000000001</c:v>
                </c:pt>
                <c:pt idx="1045">
                  <c:v>0.28286519999999998</c:v>
                </c:pt>
                <c:pt idx="1046">
                  <c:v>0.68664729999999996</c:v>
                </c:pt>
                <c:pt idx="1047">
                  <c:v>0.40194725999999997</c:v>
                </c:pt>
                <c:pt idx="1048">
                  <c:v>0.20975970999999999</c:v>
                </c:pt>
                <c:pt idx="1049">
                  <c:v>4.5328353000000002E-2</c:v>
                </c:pt>
                <c:pt idx="1050">
                  <c:v>-3.8620673000000001E-2</c:v>
                </c:pt>
                <c:pt idx="1051">
                  <c:v>0.14025193</c:v>
                </c:pt>
                <c:pt idx="1052">
                  <c:v>-0.43811703000000002</c:v>
                </c:pt>
                <c:pt idx="1053">
                  <c:v>5.8485106000000002E-2</c:v>
                </c:pt>
                <c:pt idx="1054">
                  <c:v>-0.47814673000000002</c:v>
                </c:pt>
                <c:pt idx="1055">
                  <c:v>-0.18049155</c:v>
                </c:pt>
                <c:pt idx="1056">
                  <c:v>-0.26059172000000003</c:v>
                </c:pt>
                <c:pt idx="1057">
                  <c:v>-9.4990669999999999E-2</c:v>
                </c:pt>
                <c:pt idx="1058">
                  <c:v>-0.23432154999999999</c:v>
                </c:pt>
                <c:pt idx="1059">
                  <c:v>-1.9218111E-2</c:v>
                </c:pt>
                <c:pt idx="1060">
                  <c:v>4.9954253999999997E-2</c:v>
                </c:pt>
                <c:pt idx="1061">
                  <c:v>-0.1865115</c:v>
                </c:pt>
                <c:pt idx="1062">
                  <c:v>-0.37745406999999997</c:v>
                </c:pt>
                <c:pt idx="1063">
                  <c:v>-0.88429849999999999</c:v>
                </c:pt>
                <c:pt idx="1064">
                  <c:v>-0.98674874999999995</c:v>
                </c:pt>
                <c:pt idx="1065">
                  <c:v>-0.8157626</c:v>
                </c:pt>
                <c:pt idx="1066">
                  <c:v>-0.15076406000000001</c:v>
                </c:pt>
                <c:pt idx="1067">
                  <c:v>-0.45285508000000002</c:v>
                </c:pt>
                <c:pt idx="1068">
                  <c:v>-0.28316858</c:v>
                </c:pt>
                <c:pt idx="1069">
                  <c:v>-0.18551661</c:v>
                </c:pt>
                <c:pt idx="1070">
                  <c:v>-0.68725570000000002</c:v>
                </c:pt>
                <c:pt idx="1071">
                  <c:v>-0.63117677000000005</c:v>
                </c:pt>
                <c:pt idx="1072">
                  <c:v>-0.16958467999999999</c:v>
                </c:pt>
                <c:pt idx="1073">
                  <c:v>-0.40090752000000002</c:v>
                </c:pt>
                <c:pt idx="1074">
                  <c:v>-0.91937285999999996</c:v>
                </c:pt>
                <c:pt idx="1075">
                  <c:v>-0.99693770000000004</c:v>
                </c:pt>
                <c:pt idx="1076">
                  <c:v>-0.99343300000000001</c:v>
                </c:pt>
                <c:pt idx="1077">
                  <c:v>-0.99617480000000003</c:v>
                </c:pt>
                <c:pt idx="1078">
                  <c:v>-0.99973047000000004</c:v>
                </c:pt>
                <c:pt idx="1079">
                  <c:v>-0.99984499999999998</c:v>
                </c:pt>
                <c:pt idx="1080">
                  <c:v>-0.99925140000000001</c:v>
                </c:pt>
                <c:pt idx="1081">
                  <c:v>-0.99816159999999998</c:v>
                </c:pt>
                <c:pt idx="1082">
                  <c:v>-0.9963128</c:v>
                </c:pt>
                <c:pt idx="1083">
                  <c:v>-0.99898819999999999</c:v>
                </c:pt>
                <c:pt idx="1084">
                  <c:v>-0.99987804999999996</c:v>
                </c:pt>
                <c:pt idx="1085">
                  <c:v>-0.99983730000000004</c:v>
                </c:pt>
                <c:pt idx="1086">
                  <c:v>-0.31696999999999997</c:v>
                </c:pt>
                <c:pt idx="1087">
                  <c:v>-0.57404655000000004</c:v>
                </c:pt>
                <c:pt idx="1088">
                  <c:v>-0.43535449999999998</c:v>
                </c:pt>
                <c:pt idx="1089">
                  <c:v>-0.99505449999999995</c:v>
                </c:pt>
                <c:pt idx="1090">
                  <c:v>-0.99951540000000005</c:v>
                </c:pt>
                <c:pt idx="1091">
                  <c:v>-0.99926669999999995</c:v>
                </c:pt>
                <c:pt idx="1092">
                  <c:v>-0.99980530000000001</c:v>
                </c:pt>
                <c:pt idx="1093">
                  <c:v>-0.99986050000000004</c:v>
                </c:pt>
                <c:pt idx="1094">
                  <c:v>-0.99966955000000002</c:v>
                </c:pt>
                <c:pt idx="1095">
                  <c:v>-0.98855660000000001</c:v>
                </c:pt>
                <c:pt idx="1096">
                  <c:v>-0.94781760000000004</c:v>
                </c:pt>
                <c:pt idx="1097">
                  <c:v>-0.59188079999999998</c:v>
                </c:pt>
                <c:pt idx="1098">
                  <c:v>-0.38960003999999998</c:v>
                </c:pt>
                <c:pt idx="1099">
                  <c:v>-3.1680963999999999E-2</c:v>
                </c:pt>
                <c:pt idx="1100">
                  <c:v>-3.8077491999999998E-2</c:v>
                </c:pt>
                <c:pt idx="1101">
                  <c:v>-0.13298289999999999</c:v>
                </c:pt>
                <c:pt idx="1102">
                  <c:v>-6.8975400000000006E-2</c:v>
                </c:pt>
                <c:pt idx="1103">
                  <c:v>-0.48359993000000001</c:v>
                </c:pt>
                <c:pt idx="1104">
                  <c:v>-0.73352249999999997</c:v>
                </c:pt>
                <c:pt idx="1105">
                  <c:v>-0.41924506</c:v>
                </c:pt>
                <c:pt idx="1106">
                  <c:v>-0.1487675</c:v>
                </c:pt>
                <c:pt idx="1107">
                  <c:v>-0.40896779999999999</c:v>
                </c:pt>
                <c:pt idx="1108">
                  <c:v>-0.72845709999999997</c:v>
                </c:pt>
                <c:pt idx="1109">
                  <c:v>-0.99757266</c:v>
                </c:pt>
                <c:pt idx="1110">
                  <c:v>-0.99963709999999995</c:v>
                </c:pt>
                <c:pt idx="1111">
                  <c:v>-0.9999131</c:v>
                </c:pt>
                <c:pt idx="1112">
                  <c:v>-0.99994400000000006</c:v>
                </c:pt>
                <c:pt idx="1113">
                  <c:v>-0.99984209999999996</c:v>
                </c:pt>
                <c:pt idx="1114">
                  <c:v>-0.99926619999999999</c:v>
                </c:pt>
                <c:pt idx="1115">
                  <c:v>-0.26440984000000001</c:v>
                </c:pt>
                <c:pt idx="1116">
                  <c:v>-0.5033533</c:v>
                </c:pt>
                <c:pt idx="1117">
                  <c:v>-0.11319105</c:v>
                </c:pt>
                <c:pt idx="1118">
                  <c:v>-3.9877754000000001E-2</c:v>
                </c:pt>
                <c:pt idx="1119">
                  <c:v>-0.93609357000000004</c:v>
                </c:pt>
                <c:pt idx="1120">
                  <c:v>-0.96648920000000005</c:v>
                </c:pt>
                <c:pt idx="1121">
                  <c:v>-9.0083350000000006E-2</c:v>
                </c:pt>
                <c:pt idx="1122">
                  <c:v>-0.98366529999999996</c:v>
                </c:pt>
                <c:pt idx="1123">
                  <c:v>-0.99972819999999996</c:v>
                </c:pt>
                <c:pt idx="1124">
                  <c:v>-0.99982950000000004</c:v>
                </c:pt>
                <c:pt idx="1125">
                  <c:v>-0.58086249999999995</c:v>
                </c:pt>
                <c:pt idx="1126">
                  <c:v>-0.5169494</c:v>
                </c:pt>
                <c:pt idx="1127">
                  <c:v>-0.65648300000000004</c:v>
                </c:pt>
                <c:pt idx="1128">
                  <c:v>-0.76941479999999995</c:v>
                </c:pt>
                <c:pt idx="1129">
                  <c:v>-6.0325299999999998E-2</c:v>
                </c:pt>
                <c:pt idx="1130">
                  <c:v>-0.7972764</c:v>
                </c:pt>
                <c:pt idx="1131">
                  <c:v>-0.99699199999999999</c:v>
                </c:pt>
                <c:pt idx="1132">
                  <c:v>-0.99942690000000001</c:v>
                </c:pt>
                <c:pt idx="1133">
                  <c:v>-0.99976164000000001</c:v>
                </c:pt>
                <c:pt idx="1134">
                  <c:v>-0.99462159999999999</c:v>
                </c:pt>
                <c:pt idx="1135">
                  <c:v>-0.85065199999999996</c:v>
                </c:pt>
                <c:pt idx="1136">
                  <c:v>-0.40137149999999999</c:v>
                </c:pt>
                <c:pt idx="1137">
                  <c:v>-0.20840769000000001</c:v>
                </c:pt>
                <c:pt idx="1138">
                  <c:v>-0.81249607000000001</c:v>
                </c:pt>
                <c:pt idx="1139">
                  <c:v>-0.99915414999999996</c:v>
                </c:pt>
                <c:pt idx="1140">
                  <c:v>-0.99713563999999999</c:v>
                </c:pt>
                <c:pt idx="1141">
                  <c:v>-0.99984079999999997</c:v>
                </c:pt>
                <c:pt idx="1142">
                  <c:v>-0.14347046999999999</c:v>
                </c:pt>
                <c:pt idx="1143">
                  <c:v>-0.26661393</c:v>
                </c:pt>
                <c:pt idx="1144">
                  <c:v>-8.6047330000000005E-2</c:v>
                </c:pt>
                <c:pt idx="1145">
                  <c:v>-0.8166793</c:v>
                </c:pt>
                <c:pt idx="1146">
                  <c:v>-0.57819383999999996</c:v>
                </c:pt>
                <c:pt idx="1147">
                  <c:v>-2.3801969999999999E-2</c:v>
                </c:pt>
                <c:pt idx="1148">
                  <c:v>0.16677866999999999</c:v>
                </c:pt>
                <c:pt idx="1149">
                  <c:v>-5.4498909999999998E-2</c:v>
                </c:pt>
                <c:pt idx="1150">
                  <c:v>-0.67464170000000001</c:v>
                </c:pt>
                <c:pt idx="1151">
                  <c:v>-0.96945703000000005</c:v>
                </c:pt>
                <c:pt idx="1152">
                  <c:v>-0.92850969999999999</c:v>
                </c:pt>
                <c:pt idx="1153">
                  <c:v>-0.91054683999999997</c:v>
                </c:pt>
                <c:pt idx="1154">
                  <c:v>-7.4097499999999997E-2</c:v>
                </c:pt>
                <c:pt idx="1155">
                  <c:v>-0.29379569999999999</c:v>
                </c:pt>
                <c:pt idx="1156">
                  <c:v>-0.24792740999999999</c:v>
                </c:pt>
                <c:pt idx="1157">
                  <c:v>-0.33550194</c:v>
                </c:pt>
                <c:pt idx="1158">
                  <c:v>-3.3317923999999999E-2</c:v>
                </c:pt>
                <c:pt idx="1159">
                  <c:v>-1.4797869999999999E-2</c:v>
                </c:pt>
                <c:pt idx="1160">
                  <c:v>-0.18100826</c:v>
                </c:pt>
                <c:pt idx="1161">
                  <c:v>-0.90714585999999997</c:v>
                </c:pt>
                <c:pt idx="1162">
                  <c:v>-0.99111073999999999</c:v>
                </c:pt>
                <c:pt idx="1163">
                  <c:v>-0.2389781</c:v>
                </c:pt>
                <c:pt idx="1164">
                  <c:v>-5.1685179999999997E-2</c:v>
                </c:pt>
                <c:pt idx="1165">
                  <c:v>-0.47633945999999999</c:v>
                </c:pt>
                <c:pt idx="1166">
                  <c:v>-0.67141527000000001</c:v>
                </c:pt>
                <c:pt idx="1167">
                  <c:v>-0.96109829999999996</c:v>
                </c:pt>
                <c:pt idx="1168">
                  <c:v>-0.83968693000000005</c:v>
                </c:pt>
                <c:pt idx="1169">
                  <c:v>-0.78389889999999995</c:v>
                </c:pt>
                <c:pt idx="1170">
                  <c:v>-1.7531149999999999E-2</c:v>
                </c:pt>
                <c:pt idx="1171">
                  <c:v>1.0004132000000001E-2</c:v>
                </c:pt>
                <c:pt idx="1172">
                  <c:v>-3.8014526999999999E-2</c:v>
                </c:pt>
                <c:pt idx="1173">
                  <c:v>-0.13827892</c:v>
                </c:pt>
                <c:pt idx="1174">
                  <c:v>5.8514799999999996E-4</c:v>
                </c:pt>
                <c:pt idx="1175">
                  <c:v>-8.3906695000000003E-2</c:v>
                </c:pt>
                <c:pt idx="1176">
                  <c:v>-0.70768814999999996</c:v>
                </c:pt>
                <c:pt idx="1177">
                  <c:v>-0.96447265000000004</c:v>
                </c:pt>
                <c:pt idx="1178">
                  <c:v>-0.45833668</c:v>
                </c:pt>
                <c:pt idx="1179">
                  <c:v>-0.71327954999999998</c:v>
                </c:pt>
                <c:pt idx="1180">
                  <c:v>-0.15888146</c:v>
                </c:pt>
                <c:pt idx="1181">
                  <c:v>-1.1031816999999999E-2</c:v>
                </c:pt>
                <c:pt idx="1182">
                  <c:v>7.7622439999999997E-3</c:v>
                </c:pt>
                <c:pt idx="1183">
                  <c:v>8.8132950000000002E-2</c:v>
                </c:pt>
                <c:pt idx="1184">
                  <c:v>0.15066673999999999</c:v>
                </c:pt>
                <c:pt idx="1185">
                  <c:v>0.12478330999999999</c:v>
                </c:pt>
                <c:pt idx="1186">
                  <c:v>9.9990029999999994E-2</c:v>
                </c:pt>
                <c:pt idx="1187">
                  <c:v>0.16840672000000001</c:v>
                </c:pt>
                <c:pt idx="1188">
                  <c:v>0.11099559000000001</c:v>
                </c:pt>
                <c:pt idx="1189">
                  <c:v>6.5335180000000007E-2</c:v>
                </c:pt>
                <c:pt idx="1190">
                  <c:v>2.6496181000000001E-2</c:v>
                </c:pt>
                <c:pt idx="1191">
                  <c:v>0.34179035000000002</c:v>
                </c:pt>
                <c:pt idx="1192">
                  <c:v>0.35767325999999999</c:v>
                </c:pt>
                <c:pt idx="1193">
                  <c:v>0.15555532</c:v>
                </c:pt>
                <c:pt idx="1194">
                  <c:v>-2.4134652999999999E-2</c:v>
                </c:pt>
                <c:pt idx="1195">
                  <c:v>5.2446496000000002E-2</c:v>
                </c:pt>
                <c:pt idx="1196">
                  <c:v>0.20486795999999999</c:v>
                </c:pt>
                <c:pt idx="1197">
                  <c:v>8.4471879999999999E-2</c:v>
                </c:pt>
                <c:pt idx="1198">
                  <c:v>2.7228966E-2</c:v>
                </c:pt>
                <c:pt idx="1199">
                  <c:v>0.14802122000000001</c:v>
                </c:pt>
                <c:pt idx="1200">
                  <c:v>0.11979014</c:v>
                </c:pt>
                <c:pt idx="1201">
                  <c:v>-0.71186817000000002</c:v>
                </c:pt>
                <c:pt idx="1202">
                  <c:v>0.10384055</c:v>
                </c:pt>
                <c:pt idx="1203">
                  <c:v>9.9124589999999999E-2</c:v>
                </c:pt>
                <c:pt idx="1204">
                  <c:v>3.9772852999999997E-2</c:v>
                </c:pt>
                <c:pt idx="1205">
                  <c:v>0.29087220000000003</c:v>
                </c:pt>
                <c:pt idx="1206">
                  <c:v>0.14187816</c:v>
                </c:pt>
                <c:pt idx="1207">
                  <c:v>5.2298932999999999E-2</c:v>
                </c:pt>
                <c:pt idx="1208">
                  <c:v>0.15088175000000001</c:v>
                </c:pt>
                <c:pt idx="1209">
                  <c:v>0.26083856999999999</c:v>
                </c:pt>
                <c:pt idx="1210">
                  <c:v>0.20917806</c:v>
                </c:pt>
                <c:pt idx="1211">
                  <c:v>0.28340092</c:v>
                </c:pt>
                <c:pt idx="1212">
                  <c:v>0.25830799999999998</c:v>
                </c:pt>
                <c:pt idx="1213">
                  <c:v>0.18265331000000001</c:v>
                </c:pt>
                <c:pt idx="1214">
                  <c:v>0.21103372000000001</c:v>
                </c:pt>
                <c:pt idx="1215">
                  <c:v>0.3129034</c:v>
                </c:pt>
                <c:pt idx="1216">
                  <c:v>0.27217433000000002</c:v>
                </c:pt>
                <c:pt idx="1217">
                  <c:v>0.36781654000000003</c:v>
                </c:pt>
                <c:pt idx="1218">
                  <c:v>-8.8702329999999996E-2</c:v>
                </c:pt>
                <c:pt idx="1219">
                  <c:v>-0.28355497000000002</c:v>
                </c:pt>
                <c:pt idx="1220">
                  <c:v>1.5698121999999998E-2</c:v>
                </c:pt>
                <c:pt idx="1221">
                  <c:v>0.57047384999999995</c:v>
                </c:pt>
                <c:pt idx="1222">
                  <c:v>3.1203038999999998E-2</c:v>
                </c:pt>
                <c:pt idx="1223">
                  <c:v>0.30011785000000002</c:v>
                </c:pt>
                <c:pt idx="1224">
                  <c:v>0.68649649999999995</c:v>
                </c:pt>
                <c:pt idx="1225">
                  <c:v>8.1611630000000004E-2</c:v>
                </c:pt>
                <c:pt idx="1226">
                  <c:v>-4.1568514000000001E-2</c:v>
                </c:pt>
                <c:pt idx="1227">
                  <c:v>0.44739306000000001</c:v>
                </c:pt>
                <c:pt idx="1228">
                  <c:v>0.50029343000000004</c:v>
                </c:pt>
                <c:pt idx="1229">
                  <c:v>0.12436968</c:v>
                </c:pt>
                <c:pt idx="1230">
                  <c:v>0.27119993999999997</c:v>
                </c:pt>
                <c:pt idx="1231">
                  <c:v>0.18720074</c:v>
                </c:pt>
                <c:pt idx="1232">
                  <c:v>0.29363509999999998</c:v>
                </c:pt>
                <c:pt idx="1233">
                  <c:v>0.30568746000000002</c:v>
                </c:pt>
                <c:pt idx="1234">
                  <c:v>0.28621482999999998</c:v>
                </c:pt>
                <c:pt idx="1235">
                  <c:v>0.17959623</c:v>
                </c:pt>
                <c:pt idx="1236">
                  <c:v>0.39442097999999998</c:v>
                </c:pt>
                <c:pt idx="1237">
                  <c:v>0.37315744000000001</c:v>
                </c:pt>
                <c:pt idx="1238">
                  <c:v>0.32491943000000001</c:v>
                </c:pt>
                <c:pt idx="1239">
                  <c:v>0.31126537999999998</c:v>
                </c:pt>
                <c:pt idx="1240">
                  <c:v>0.43903740000000002</c:v>
                </c:pt>
                <c:pt idx="1241">
                  <c:v>0.40292751999999998</c:v>
                </c:pt>
                <c:pt idx="1242">
                  <c:v>0.39984386999999999</c:v>
                </c:pt>
                <c:pt idx="1243">
                  <c:v>0.53457489999999996</c:v>
                </c:pt>
                <c:pt idx="1244">
                  <c:v>0.50027270000000001</c:v>
                </c:pt>
                <c:pt idx="1245">
                  <c:v>0.45542677999999998</c:v>
                </c:pt>
                <c:pt idx="1246">
                  <c:v>0.11711454</c:v>
                </c:pt>
                <c:pt idx="1247">
                  <c:v>1.4058678E-2</c:v>
                </c:pt>
                <c:pt idx="1248">
                  <c:v>0.18053263</c:v>
                </c:pt>
                <c:pt idx="1249">
                  <c:v>0.12517627000000001</c:v>
                </c:pt>
                <c:pt idx="1250">
                  <c:v>0.27874905</c:v>
                </c:pt>
                <c:pt idx="1251">
                  <c:v>0.58530676000000004</c:v>
                </c:pt>
                <c:pt idx="1252">
                  <c:v>0.6624546</c:v>
                </c:pt>
                <c:pt idx="1253">
                  <c:v>0.63082992999999998</c:v>
                </c:pt>
                <c:pt idx="1254">
                  <c:v>0.37067060000000002</c:v>
                </c:pt>
                <c:pt idx="1255">
                  <c:v>0.55158750000000001</c:v>
                </c:pt>
                <c:pt idx="1256">
                  <c:v>0.52646965000000001</c:v>
                </c:pt>
                <c:pt idx="1257">
                  <c:v>0.44543543000000002</c:v>
                </c:pt>
                <c:pt idx="1258">
                  <c:v>0.54284960000000004</c:v>
                </c:pt>
                <c:pt idx="1259">
                  <c:v>0.68888663999999999</c:v>
                </c:pt>
                <c:pt idx="1260">
                  <c:v>0.59667504000000005</c:v>
                </c:pt>
                <c:pt idx="1261">
                  <c:v>0.6313957</c:v>
                </c:pt>
                <c:pt idx="1262">
                  <c:v>0.67008179999999995</c:v>
                </c:pt>
                <c:pt idx="1263">
                  <c:v>0.75247746999999998</c:v>
                </c:pt>
                <c:pt idx="1264">
                  <c:v>0.74665649999999995</c:v>
                </c:pt>
                <c:pt idx="1265">
                  <c:v>0.77344020000000002</c:v>
                </c:pt>
                <c:pt idx="1266">
                  <c:v>0.80808055000000001</c:v>
                </c:pt>
                <c:pt idx="1267">
                  <c:v>0.82898919999999998</c:v>
                </c:pt>
                <c:pt idx="1268">
                  <c:v>0.89520823999999999</c:v>
                </c:pt>
                <c:pt idx="1269">
                  <c:v>0.94614719999999997</c:v>
                </c:pt>
                <c:pt idx="1270">
                  <c:v>0.98000160000000003</c:v>
                </c:pt>
                <c:pt idx="1271">
                  <c:v>0.99316055000000003</c:v>
                </c:pt>
                <c:pt idx="1272">
                  <c:v>0.99858440000000004</c:v>
                </c:pt>
                <c:pt idx="1273">
                  <c:v>0.99935852999999997</c:v>
                </c:pt>
                <c:pt idx="1274">
                  <c:v>0.99974629999999998</c:v>
                </c:pt>
                <c:pt idx="1275">
                  <c:v>0.99976164000000001</c:v>
                </c:pt>
                <c:pt idx="1276">
                  <c:v>0.99097429999999997</c:v>
                </c:pt>
                <c:pt idx="1277">
                  <c:v>0.99994490000000003</c:v>
                </c:pt>
                <c:pt idx="1278">
                  <c:v>0.99861679999999997</c:v>
                </c:pt>
                <c:pt idx="1279">
                  <c:v>0.99986909999999996</c:v>
                </c:pt>
                <c:pt idx="1280">
                  <c:v>0.99988529999999998</c:v>
                </c:pt>
                <c:pt idx="1281">
                  <c:v>0.58495474000000003</c:v>
                </c:pt>
                <c:pt idx="1282">
                  <c:v>0.99321943999999995</c:v>
                </c:pt>
                <c:pt idx="1283">
                  <c:v>0.5356457</c:v>
                </c:pt>
                <c:pt idx="1284">
                  <c:v>0.68532780000000004</c:v>
                </c:pt>
                <c:pt idx="1285">
                  <c:v>0.97361726000000004</c:v>
                </c:pt>
                <c:pt idx="1286">
                  <c:v>0.99718874999999996</c:v>
                </c:pt>
                <c:pt idx="1287">
                  <c:v>0.99913169999999996</c:v>
                </c:pt>
                <c:pt idx="1288">
                  <c:v>0.99951356999999996</c:v>
                </c:pt>
                <c:pt idx="1289">
                  <c:v>0.99979264000000001</c:v>
                </c:pt>
                <c:pt idx="1290">
                  <c:v>0.99978610000000001</c:v>
                </c:pt>
                <c:pt idx="1291">
                  <c:v>0.99986993999999996</c:v>
                </c:pt>
                <c:pt idx="1292">
                  <c:v>0.99978774999999998</c:v>
                </c:pt>
                <c:pt idx="1293">
                  <c:v>0.9998534</c:v>
                </c:pt>
                <c:pt idx="1294">
                  <c:v>0.99971144999999995</c:v>
                </c:pt>
                <c:pt idx="1295">
                  <c:v>0.99989616999999997</c:v>
                </c:pt>
                <c:pt idx="1296">
                  <c:v>0.99984430000000002</c:v>
                </c:pt>
                <c:pt idx="1297">
                  <c:v>0.99976500000000001</c:v>
                </c:pt>
                <c:pt idx="1298">
                  <c:v>0.99989879999999998</c:v>
                </c:pt>
                <c:pt idx="1299">
                  <c:v>0.99983275000000005</c:v>
                </c:pt>
                <c:pt idx="1300">
                  <c:v>0.99986529999999996</c:v>
                </c:pt>
                <c:pt idx="1301">
                  <c:v>0.99984110000000004</c:v>
                </c:pt>
                <c:pt idx="1302">
                  <c:v>0.99976425999999996</c:v>
                </c:pt>
                <c:pt idx="1303">
                  <c:v>0.99888675999999998</c:v>
                </c:pt>
                <c:pt idx="1304">
                  <c:v>0.99994576000000002</c:v>
                </c:pt>
                <c:pt idx="1305">
                  <c:v>0.99974719999999995</c:v>
                </c:pt>
                <c:pt idx="1306">
                  <c:v>0.99983739999999999</c:v>
                </c:pt>
                <c:pt idx="1307">
                  <c:v>0.99989486000000005</c:v>
                </c:pt>
                <c:pt idx="1308">
                  <c:v>0.99986017000000005</c:v>
                </c:pt>
                <c:pt idx="1309">
                  <c:v>0.99984514999999996</c:v>
                </c:pt>
                <c:pt idx="1310">
                  <c:v>0.99988306000000005</c:v>
                </c:pt>
                <c:pt idx="1311">
                  <c:v>0.99984609999999996</c:v>
                </c:pt>
                <c:pt idx="1312">
                  <c:v>0.99989830000000002</c:v>
                </c:pt>
                <c:pt idx="1313">
                  <c:v>0.99987006</c:v>
                </c:pt>
                <c:pt idx="1314">
                  <c:v>0.99983049999999996</c:v>
                </c:pt>
                <c:pt idx="1315">
                  <c:v>0.99991370000000002</c:v>
                </c:pt>
                <c:pt idx="1316">
                  <c:v>0.99987935999999999</c:v>
                </c:pt>
              </c:numCache>
            </c:numRef>
          </c:yVal>
          <c:smooth val="0"/>
          <c:extLst>
            <c:ext xmlns:c16="http://schemas.microsoft.com/office/drawing/2014/chart" uri="{C3380CC4-5D6E-409C-BE32-E72D297353CC}">
              <c16:uniqueId val="{00000000-A92B-A14F-AD07-0B9D5D10E23B}"/>
            </c:ext>
          </c:extLst>
        </c:ser>
        <c:ser>
          <c:idx val="1"/>
          <c:order val="1"/>
          <c:tx>
            <c:strRef>
              <c:f>'compared-save'!$C$1</c:f>
              <c:strCache>
                <c:ptCount val="1"/>
                <c:pt idx="0">
                  <c:v>Actual</c:v>
                </c:pt>
              </c:strCache>
            </c:strRef>
          </c:tx>
          <c:spPr>
            <a:ln w="19050" cap="rnd">
              <a:noFill/>
              <a:round/>
            </a:ln>
            <a:effectLst/>
          </c:spPr>
          <c:marker>
            <c:symbol val="circle"/>
            <c:size val="5"/>
            <c:spPr>
              <a:solidFill>
                <a:schemeClr val="accent2"/>
              </a:solidFill>
              <a:ln w="9525">
                <a:solidFill>
                  <a:schemeClr val="accent2"/>
                </a:solidFill>
              </a:ln>
              <a:effectLst/>
            </c:spPr>
          </c:marker>
          <c:xVal>
            <c:numRef>
              <c:f>'compared-save'!$A$2:$A$1318</c:f>
              <c:numCache>
                <c:formatCode>General</c:formatCode>
                <c:ptCount val="1317"/>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pt idx="500">
                  <c:v>500</c:v>
                </c:pt>
                <c:pt idx="501">
                  <c:v>501</c:v>
                </c:pt>
                <c:pt idx="502">
                  <c:v>502</c:v>
                </c:pt>
                <c:pt idx="503">
                  <c:v>503</c:v>
                </c:pt>
                <c:pt idx="504">
                  <c:v>504</c:v>
                </c:pt>
                <c:pt idx="505">
                  <c:v>505</c:v>
                </c:pt>
                <c:pt idx="506">
                  <c:v>506</c:v>
                </c:pt>
                <c:pt idx="507">
                  <c:v>507</c:v>
                </c:pt>
                <c:pt idx="508">
                  <c:v>508</c:v>
                </c:pt>
                <c:pt idx="509">
                  <c:v>509</c:v>
                </c:pt>
                <c:pt idx="510">
                  <c:v>510</c:v>
                </c:pt>
                <c:pt idx="511">
                  <c:v>511</c:v>
                </c:pt>
                <c:pt idx="512">
                  <c:v>512</c:v>
                </c:pt>
                <c:pt idx="513">
                  <c:v>513</c:v>
                </c:pt>
                <c:pt idx="514">
                  <c:v>514</c:v>
                </c:pt>
                <c:pt idx="515">
                  <c:v>515</c:v>
                </c:pt>
                <c:pt idx="516">
                  <c:v>516</c:v>
                </c:pt>
                <c:pt idx="517">
                  <c:v>517</c:v>
                </c:pt>
                <c:pt idx="518">
                  <c:v>518</c:v>
                </c:pt>
                <c:pt idx="519">
                  <c:v>519</c:v>
                </c:pt>
                <c:pt idx="520">
                  <c:v>520</c:v>
                </c:pt>
                <c:pt idx="521">
                  <c:v>521</c:v>
                </c:pt>
                <c:pt idx="522">
                  <c:v>522</c:v>
                </c:pt>
                <c:pt idx="523">
                  <c:v>523</c:v>
                </c:pt>
                <c:pt idx="524">
                  <c:v>524</c:v>
                </c:pt>
                <c:pt idx="525">
                  <c:v>525</c:v>
                </c:pt>
                <c:pt idx="526">
                  <c:v>526</c:v>
                </c:pt>
                <c:pt idx="527">
                  <c:v>527</c:v>
                </c:pt>
                <c:pt idx="528">
                  <c:v>528</c:v>
                </c:pt>
                <c:pt idx="529">
                  <c:v>529</c:v>
                </c:pt>
                <c:pt idx="530">
                  <c:v>530</c:v>
                </c:pt>
                <c:pt idx="531">
                  <c:v>531</c:v>
                </c:pt>
                <c:pt idx="532">
                  <c:v>532</c:v>
                </c:pt>
                <c:pt idx="533">
                  <c:v>533</c:v>
                </c:pt>
                <c:pt idx="534">
                  <c:v>534</c:v>
                </c:pt>
                <c:pt idx="535">
                  <c:v>535</c:v>
                </c:pt>
                <c:pt idx="536">
                  <c:v>536</c:v>
                </c:pt>
                <c:pt idx="537">
                  <c:v>537</c:v>
                </c:pt>
                <c:pt idx="538">
                  <c:v>538</c:v>
                </c:pt>
                <c:pt idx="539">
                  <c:v>539</c:v>
                </c:pt>
                <c:pt idx="540">
                  <c:v>540</c:v>
                </c:pt>
                <c:pt idx="541">
                  <c:v>541</c:v>
                </c:pt>
                <c:pt idx="542">
                  <c:v>542</c:v>
                </c:pt>
                <c:pt idx="543">
                  <c:v>543</c:v>
                </c:pt>
                <c:pt idx="544">
                  <c:v>544</c:v>
                </c:pt>
                <c:pt idx="545">
                  <c:v>545</c:v>
                </c:pt>
                <c:pt idx="546">
                  <c:v>546</c:v>
                </c:pt>
                <c:pt idx="547">
                  <c:v>547</c:v>
                </c:pt>
                <c:pt idx="548">
                  <c:v>548</c:v>
                </c:pt>
                <c:pt idx="549">
                  <c:v>549</c:v>
                </c:pt>
                <c:pt idx="550">
                  <c:v>550</c:v>
                </c:pt>
                <c:pt idx="551">
                  <c:v>551</c:v>
                </c:pt>
                <c:pt idx="552">
                  <c:v>552</c:v>
                </c:pt>
                <c:pt idx="553">
                  <c:v>553</c:v>
                </c:pt>
                <c:pt idx="554">
                  <c:v>554</c:v>
                </c:pt>
                <c:pt idx="555">
                  <c:v>555</c:v>
                </c:pt>
                <c:pt idx="556">
                  <c:v>556</c:v>
                </c:pt>
                <c:pt idx="557">
                  <c:v>557</c:v>
                </c:pt>
                <c:pt idx="558">
                  <c:v>558</c:v>
                </c:pt>
                <c:pt idx="559">
                  <c:v>559</c:v>
                </c:pt>
                <c:pt idx="560">
                  <c:v>560</c:v>
                </c:pt>
                <c:pt idx="561">
                  <c:v>561</c:v>
                </c:pt>
                <c:pt idx="562">
                  <c:v>562</c:v>
                </c:pt>
                <c:pt idx="563">
                  <c:v>563</c:v>
                </c:pt>
                <c:pt idx="564">
                  <c:v>564</c:v>
                </c:pt>
                <c:pt idx="565">
                  <c:v>565</c:v>
                </c:pt>
                <c:pt idx="566">
                  <c:v>566</c:v>
                </c:pt>
                <c:pt idx="567">
                  <c:v>567</c:v>
                </c:pt>
                <c:pt idx="568">
                  <c:v>568</c:v>
                </c:pt>
                <c:pt idx="569">
                  <c:v>569</c:v>
                </c:pt>
                <c:pt idx="570">
                  <c:v>570</c:v>
                </c:pt>
                <c:pt idx="571">
                  <c:v>571</c:v>
                </c:pt>
                <c:pt idx="572">
                  <c:v>572</c:v>
                </c:pt>
                <c:pt idx="573">
                  <c:v>573</c:v>
                </c:pt>
                <c:pt idx="574">
                  <c:v>574</c:v>
                </c:pt>
                <c:pt idx="575">
                  <c:v>575</c:v>
                </c:pt>
                <c:pt idx="576">
                  <c:v>576</c:v>
                </c:pt>
                <c:pt idx="577">
                  <c:v>577</c:v>
                </c:pt>
                <c:pt idx="578">
                  <c:v>578</c:v>
                </c:pt>
                <c:pt idx="579">
                  <c:v>579</c:v>
                </c:pt>
                <c:pt idx="580">
                  <c:v>580</c:v>
                </c:pt>
                <c:pt idx="581">
                  <c:v>581</c:v>
                </c:pt>
                <c:pt idx="582">
                  <c:v>582</c:v>
                </c:pt>
                <c:pt idx="583">
                  <c:v>583</c:v>
                </c:pt>
                <c:pt idx="584">
                  <c:v>584</c:v>
                </c:pt>
                <c:pt idx="585">
                  <c:v>585</c:v>
                </c:pt>
                <c:pt idx="586">
                  <c:v>586</c:v>
                </c:pt>
                <c:pt idx="587">
                  <c:v>587</c:v>
                </c:pt>
                <c:pt idx="588">
                  <c:v>588</c:v>
                </c:pt>
                <c:pt idx="589">
                  <c:v>589</c:v>
                </c:pt>
                <c:pt idx="590">
                  <c:v>590</c:v>
                </c:pt>
                <c:pt idx="591">
                  <c:v>591</c:v>
                </c:pt>
                <c:pt idx="592">
                  <c:v>592</c:v>
                </c:pt>
                <c:pt idx="593">
                  <c:v>593</c:v>
                </c:pt>
                <c:pt idx="594">
                  <c:v>594</c:v>
                </c:pt>
                <c:pt idx="595">
                  <c:v>595</c:v>
                </c:pt>
                <c:pt idx="596">
                  <c:v>596</c:v>
                </c:pt>
                <c:pt idx="597">
                  <c:v>597</c:v>
                </c:pt>
                <c:pt idx="598">
                  <c:v>598</c:v>
                </c:pt>
                <c:pt idx="599">
                  <c:v>599</c:v>
                </c:pt>
                <c:pt idx="600">
                  <c:v>600</c:v>
                </c:pt>
                <c:pt idx="601">
                  <c:v>601</c:v>
                </c:pt>
                <c:pt idx="602">
                  <c:v>602</c:v>
                </c:pt>
                <c:pt idx="603">
                  <c:v>603</c:v>
                </c:pt>
                <c:pt idx="604">
                  <c:v>604</c:v>
                </c:pt>
                <c:pt idx="605">
                  <c:v>605</c:v>
                </c:pt>
                <c:pt idx="606">
                  <c:v>606</c:v>
                </c:pt>
                <c:pt idx="607">
                  <c:v>607</c:v>
                </c:pt>
                <c:pt idx="608">
                  <c:v>608</c:v>
                </c:pt>
                <c:pt idx="609">
                  <c:v>609</c:v>
                </c:pt>
                <c:pt idx="610">
                  <c:v>610</c:v>
                </c:pt>
                <c:pt idx="611">
                  <c:v>611</c:v>
                </c:pt>
                <c:pt idx="612">
                  <c:v>612</c:v>
                </c:pt>
                <c:pt idx="613">
                  <c:v>613</c:v>
                </c:pt>
                <c:pt idx="614">
                  <c:v>614</c:v>
                </c:pt>
                <c:pt idx="615">
                  <c:v>615</c:v>
                </c:pt>
                <c:pt idx="616">
                  <c:v>616</c:v>
                </c:pt>
                <c:pt idx="617">
                  <c:v>617</c:v>
                </c:pt>
                <c:pt idx="618">
                  <c:v>618</c:v>
                </c:pt>
                <c:pt idx="619">
                  <c:v>619</c:v>
                </c:pt>
                <c:pt idx="620">
                  <c:v>620</c:v>
                </c:pt>
                <c:pt idx="621">
                  <c:v>621</c:v>
                </c:pt>
                <c:pt idx="622">
                  <c:v>622</c:v>
                </c:pt>
                <c:pt idx="623">
                  <c:v>623</c:v>
                </c:pt>
                <c:pt idx="624">
                  <c:v>624</c:v>
                </c:pt>
                <c:pt idx="625">
                  <c:v>625</c:v>
                </c:pt>
                <c:pt idx="626">
                  <c:v>626</c:v>
                </c:pt>
                <c:pt idx="627">
                  <c:v>627</c:v>
                </c:pt>
                <c:pt idx="628">
                  <c:v>628</c:v>
                </c:pt>
                <c:pt idx="629">
                  <c:v>629</c:v>
                </c:pt>
                <c:pt idx="630">
                  <c:v>630</c:v>
                </c:pt>
                <c:pt idx="631">
                  <c:v>631</c:v>
                </c:pt>
                <c:pt idx="632">
                  <c:v>632</c:v>
                </c:pt>
                <c:pt idx="633">
                  <c:v>633</c:v>
                </c:pt>
                <c:pt idx="634">
                  <c:v>634</c:v>
                </c:pt>
                <c:pt idx="635">
                  <c:v>635</c:v>
                </c:pt>
                <c:pt idx="636">
                  <c:v>636</c:v>
                </c:pt>
                <c:pt idx="637">
                  <c:v>637</c:v>
                </c:pt>
                <c:pt idx="638">
                  <c:v>638</c:v>
                </c:pt>
                <c:pt idx="639">
                  <c:v>639</c:v>
                </c:pt>
                <c:pt idx="640">
                  <c:v>640</c:v>
                </c:pt>
                <c:pt idx="641">
                  <c:v>641</c:v>
                </c:pt>
                <c:pt idx="642">
                  <c:v>642</c:v>
                </c:pt>
                <c:pt idx="643">
                  <c:v>643</c:v>
                </c:pt>
                <c:pt idx="644">
                  <c:v>644</c:v>
                </c:pt>
                <c:pt idx="645">
                  <c:v>645</c:v>
                </c:pt>
                <c:pt idx="646">
                  <c:v>646</c:v>
                </c:pt>
                <c:pt idx="647">
                  <c:v>647</c:v>
                </c:pt>
                <c:pt idx="648">
                  <c:v>648</c:v>
                </c:pt>
                <c:pt idx="649">
                  <c:v>649</c:v>
                </c:pt>
                <c:pt idx="650">
                  <c:v>650</c:v>
                </c:pt>
                <c:pt idx="651">
                  <c:v>651</c:v>
                </c:pt>
                <c:pt idx="652">
                  <c:v>652</c:v>
                </c:pt>
                <c:pt idx="653">
                  <c:v>653</c:v>
                </c:pt>
                <c:pt idx="654">
                  <c:v>654</c:v>
                </c:pt>
                <c:pt idx="655">
                  <c:v>655</c:v>
                </c:pt>
                <c:pt idx="656">
                  <c:v>656</c:v>
                </c:pt>
                <c:pt idx="657">
                  <c:v>657</c:v>
                </c:pt>
                <c:pt idx="658">
                  <c:v>658</c:v>
                </c:pt>
                <c:pt idx="659">
                  <c:v>659</c:v>
                </c:pt>
                <c:pt idx="660">
                  <c:v>660</c:v>
                </c:pt>
                <c:pt idx="661">
                  <c:v>661</c:v>
                </c:pt>
                <c:pt idx="662">
                  <c:v>662</c:v>
                </c:pt>
                <c:pt idx="663">
                  <c:v>663</c:v>
                </c:pt>
                <c:pt idx="664">
                  <c:v>664</c:v>
                </c:pt>
                <c:pt idx="665">
                  <c:v>665</c:v>
                </c:pt>
                <c:pt idx="666">
                  <c:v>666</c:v>
                </c:pt>
                <c:pt idx="667">
                  <c:v>667</c:v>
                </c:pt>
                <c:pt idx="668">
                  <c:v>668</c:v>
                </c:pt>
                <c:pt idx="669">
                  <c:v>669</c:v>
                </c:pt>
                <c:pt idx="670">
                  <c:v>670</c:v>
                </c:pt>
                <c:pt idx="671">
                  <c:v>671</c:v>
                </c:pt>
                <c:pt idx="672">
                  <c:v>672</c:v>
                </c:pt>
                <c:pt idx="673">
                  <c:v>673</c:v>
                </c:pt>
                <c:pt idx="674">
                  <c:v>674</c:v>
                </c:pt>
                <c:pt idx="675">
                  <c:v>675</c:v>
                </c:pt>
                <c:pt idx="676">
                  <c:v>676</c:v>
                </c:pt>
                <c:pt idx="677">
                  <c:v>677</c:v>
                </c:pt>
                <c:pt idx="678">
                  <c:v>678</c:v>
                </c:pt>
                <c:pt idx="679">
                  <c:v>679</c:v>
                </c:pt>
                <c:pt idx="680">
                  <c:v>680</c:v>
                </c:pt>
                <c:pt idx="681">
                  <c:v>681</c:v>
                </c:pt>
                <c:pt idx="682">
                  <c:v>682</c:v>
                </c:pt>
                <c:pt idx="683">
                  <c:v>683</c:v>
                </c:pt>
                <c:pt idx="684">
                  <c:v>684</c:v>
                </c:pt>
                <c:pt idx="685">
                  <c:v>685</c:v>
                </c:pt>
                <c:pt idx="686">
                  <c:v>686</c:v>
                </c:pt>
                <c:pt idx="687">
                  <c:v>687</c:v>
                </c:pt>
                <c:pt idx="688">
                  <c:v>688</c:v>
                </c:pt>
                <c:pt idx="689">
                  <c:v>689</c:v>
                </c:pt>
                <c:pt idx="690">
                  <c:v>690</c:v>
                </c:pt>
                <c:pt idx="691">
                  <c:v>691</c:v>
                </c:pt>
                <c:pt idx="692">
                  <c:v>692</c:v>
                </c:pt>
                <c:pt idx="693">
                  <c:v>693</c:v>
                </c:pt>
                <c:pt idx="694">
                  <c:v>694</c:v>
                </c:pt>
                <c:pt idx="695">
                  <c:v>695</c:v>
                </c:pt>
                <c:pt idx="696">
                  <c:v>696</c:v>
                </c:pt>
                <c:pt idx="697">
                  <c:v>697</c:v>
                </c:pt>
                <c:pt idx="698">
                  <c:v>698</c:v>
                </c:pt>
                <c:pt idx="699">
                  <c:v>699</c:v>
                </c:pt>
                <c:pt idx="700">
                  <c:v>700</c:v>
                </c:pt>
                <c:pt idx="701">
                  <c:v>701</c:v>
                </c:pt>
                <c:pt idx="702">
                  <c:v>702</c:v>
                </c:pt>
                <c:pt idx="703">
                  <c:v>703</c:v>
                </c:pt>
                <c:pt idx="704">
                  <c:v>704</c:v>
                </c:pt>
                <c:pt idx="705">
                  <c:v>705</c:v>
                </c:pt>
                <c:pt idx="706">
                  <c:v>706</c:v>
                </c:pt>
                <c:pt idx="707">
                  <c:v>707</c:v>
                </c:pt>
                <c:pt idx="708">
                  <c:v>708</c:v>
                </c:pt>
                <c:pt idx="709">
                  <c:v>709</c:v>
                </c:pt>
                <c:pt idx="710">
                  <c:v>710</c:v>
                </c:pt>
                <c:pt idx="711">
                  <c:v>711</c:v>
                </c:pt>
                <c:pt idx="712">
                  <c:v>712</c:v>
                </c:pt>
                <c:pt idx="713">
                  <c:v>713</c:v>
                </c:pt>
                <c:pt idx="714">
                  <c:v>714</c:v>
                </c:pt>
                <c:pt idx="715">
                  <c:v>715</c:v>
                </c:pt>
                <c:pt idx="716">
                  <c:v>716</c:v>
                </c:pt>
                <c:pt idx="717">
                  <c:v>717</c:v>
                </c:pt>
                <c:pt idx="718">
                  <c:v>718</c:v>
                </c:pt>
                <c:pt idx="719">
                  <c:v>719</c:v>
                </c:pt>
                <c:pt idx="720">
                  <c:v>720</c:v>
                </c:pt>
                <c:pt idx="721">
                  <c:v>721</c:v>
                </c:pt>
                <c:pt idx="722">
                  <c:v>722</c:v>
                </c:pt>
                <c:pt idx="723">
                  <c:v>723</c:v>
                </c:pt>
                <c:pt idx="724">
                  <c:v>724</c:v>
                </c:pt>
                <c:pt idx="725">
                  <c:v>725</c:v>
                </c:pt>
                <c:pt idx="726">
                  <c:v>726</c:v>
                </c:pt>
                <c:pt idx="727">
                  <c:v>727</c:v>
                </c:pt>
                <c:pt idx="728">
                  <c:v>728</c:v>
                </c:pt>
                <c:pt idx="729">
                  <c:v>729</c:v>
                </c:pt>
                <c:pt idx="730">
                  <c:v>730</c:v>
                </c:pt>
                <c:pt idx="731">
                  <c:v>731</c:v>
                </c:pt>
                <c:pt idx="732">
                  <c:v>732</c:v>
                </c:pt>
                <c:pt idx="733">
                  <c:v>733</c:v>
                </c:pt>
                <c:pt idx="734">
                  <c:v>734</c:v>
                </c:pt>
                <c:pt idx="735">
                  <c:v>735</c:v>
                </c:pt>
                <c:pt idx="736">
                  <c:v>736</c:v>
                </c:pt>
                <c:pt idx="737">
                  <c:v>737</c:v>
                </c:pt>
                <c:pt idx="738">
                  <c:v>738</c:v>
                </c:pt>
                <c:pt idx="739">
                  <c:v>739</c:v>
                </c:pt>
                <c:pt idx="740">
                  <c:v>740</c:v>
                </c:pt>
                <c:pt idx="741">
                  <c:v>741</c:v>
                </c:pt>
                <c:pt idx="742">
                  <c:v>742</c:v>
                </c:pt>
                <c:pt idx="743">
                  <c:v>743</c:v>
                </c:pt>
                <c:pt idx="744">
                  <c:v>744</c:v>
                </c:pt>
                <c:pt idx="745">
                  <c:v>745</c:v>
                </c:pt>
                <c:pt idx="746">
                  <c:v>746</c:v>
                </c:pt>
                <c:pt idx="747">
                  <c:v>747</c:v>
                </c:pt>
                <c:pt idx="748">
                  <c:v>748</c:v>
                </c:pt>
                <c:pt idx="749">
                  <c:v>749</c:v>
                </c:pt>
                <c:pt idx="750">
                  <c:v>750</c:v>
                </c:pt>
                <c:pt idx="751">
                  <c:v>751</c:v>
                </c:pt>
                <c:pt idx="752">
                  <c:v>752</c:v>
                </c:pt>
                <c:pt idx="753">
                  <c:v>753</c:v>
                </c:pt>
                <c:pt idx="754">
                  <c:v>754</c:v>
                </c:pt>
                <c:pt idx="755">
                  <c:v>755</c:v>
                </c:pt>
                <c:pt idx="756">
                  <c:v>756</c:v>
                </c:pt>
                <c:pt idx="757">
                  <c:v>757</c:v>
                </c:pt>
                <c:pt idx="758">
                  <c:v>758</c:v>
                </c:pt>
                <c:pt idx="759">
                  <c:v>759</c:v>
                </c:pt>
                <c:pt idx="760">
                  <c:v>760</c:v>
                </c:pt>
                <c:pt idx="761">
                  <c:v>761</c:v>
                </c:pt>
                <c:pt idx="762">
                  <c:v>762</c:v>
                </c:pt>
                <c:pt idx="763">
                  <c:v>763</c:v>
                </c:pt>
                <c:pt idx="764">
                  <c:v>764</c:v>
                </c:pt>
                <c:pt idx="765">
                  <c:v>765</c:v>
                </c:pt>
                <c:pt idx="766">
                  <c:v>766</c:v>
                </c:pt>
                <c:pt idx="767">
                  <c:v>767</c:v>
                </c:pt>
                <c:pt idx="768">
                  <c:v>768</c:v>
                </c:pt>
                <c:pt idx="769">
                  <c:v>769</c:v>
                </c:pt>
                <c:pt idx="770">
                  <c:v>770</c:v>
                </c:pt>
                <c:pt idx="771">
                  <c:v>771</c:v>
                </c:pt>
                <c:pt idx="772">
                  <c:v>772</c:v>
                </c:pt>
                <c:pt idx="773">
                  <c:v>773</c:v>
                </c:pt>
                <c:pt idx="774">
                  <c:v>774</c:v>
                </c:pt>
                <c:pt idx="775">
                  <c:v>775</c:v>
                </c:pt>
                <c:pt idx="776">
                  <c:v>776</c:v>
                </c:pt>
                <c:pt idx="777">
                  <c:v>777</c:v>
                </c:pt>
                <c:pt idx="778">
                  <c:v>778</c:v>
                </c:pt>
                <c:pt idx="779">
                  <c:v>779</c:v>
                </c:pt>
                <c:pt idx="780">
                  <c:v>780</c:v>
                </c:pt>
                <c:pt idx="781">
                  <c:v>781</c:v>
                </c:pt>
                <c:pt idx="782">
                  <c:v>782</c:v>
                </c:pt>
                <c:pt idx="783">
                  <c:v>783</c:v>
                </c:pt>
                <c:pt idx="784">
                  <c:v>784</c:v>
                </c:pt>
                <c:pt idx="785">
                  <c:v>785</c:v>
                </c:pt>
                <c:pt idx="786">
                  <c:v>786</c:v>
                </c:pt>
                <c:pt idx="787">
                  <c:v>787</c:v>
                </c:pt>
                <c:pt idx="788">
                  <c:v>788</c:v>
                </c:pt>
                <c:pt idx="789">
                  <c:v>789</c:v>
                </c:pt>
                <c:pt idx="790">
                  <c:v>790</c:v>
                </c:pt>
                <c:pt idx="791">
                  <c:v>791</c:v>
                </c:pt>
                <c:pt idx="792">
                  <c:v>792</c:v>
                </c:pt>
                <c:pt idx="793">
                  <c:v>793</c:v>
                </c:pt>
                <c:pt idx="794">
                  <c:v>794</c:v>
                </c:pt>
                <c:pt idx="795">
                  <c:v>795</c:v>
                </c:pt>
                <c:pt idx="796">
                  <c:v>796</c:v>
                </c:pt>
                <c:pt idx="797">
                  <c:v>797</c:v>
                </c:pt>
                <c:pt idx="798">
                  <c:v>798</c:v>
                </c:pt>
                <c:pt idx="799">
                  <c:v>799</c:v>
                </c:pt>
                <c:pt idx="800">
                  <c:v>800</c:v>
                </c:pt>
                <c:pt idx="801">
                  <c:v>801</c:v>
                </c:pt>
                <c:pt idx="802">
                  <c:v>802</c:v>
                </c:pt>
                <c:pt idx="803">
                  <c:v>803</c:v>
                </c:pt>
                <c:pt idx="804">
                  <c:v>804</c:v>
                </c:pt>
                <c:pt idx="805">
                  <c:v>805</c:v>
                </c:pt>
                <c:pt idx="806">
                  <c:v>806</c:v>
                </c:pt>
                <c:pt idx="807">
                  <c:v>807</c:v>
                </c:pt>
                <c:pt idx="808">
                  <c:v>808</c:v>
                </c:pt>
                <c:pt idx="809">
                  <c:v>809</c:v>
                </c:pt>
                <c:pt idx="810">
                  <c:v>810</c:v>
                </c:pt>
                <c:pt idx="811">
                  <c:v>811</c:v>
                </c:pt>
                <c:pt idx="812">
                  <c:v>812</c:v>
                </c:pt>
                <c:pt idx="813">
                  <c:v>813</c:v>
                </c:pt>
                <c:pt idx="814">
                  <c:v>814</c:v>
                </c:pt>
                <c:pt idx="815">
                  <c:v>815</c:v>
                </c:pt>
                <c:pt idx="816">
                  <c:v>816</c:v>
                </c:pt>
                <c:pt idx="817">
                  <c:v>817</c:v>
                </c:pt>
                <c:pt idx="818">
                  <c:v>818</c:v>
                </c:pt>
                <c:pt idx="819">
                  <c:v>819</c:v>
                </c:pt>
                <c:pt idx="820">
                  <c:v>820</c:v>
                </c:pt>
                <c:pt idx="821">
                  <c:v>821</c:v>
                </c:pt>
                <c:pt idx="822">
                  <c:v>822</c:v>
                </c:pt>
                <c:pt idx="823">
                  <c:v>823</c:v>
                </c:pt>
                <c:pt idx="824">
                  <c:v>824</c:v>
                </c:pt>
                <c:pt idx="825">
                  <c:v>825</c:v>
                </c:pt>
                <c:pt idx="826">
                  <c:v>826</c:v>
                </c:pt>
                <c:pt idx="827">
                  <c:v>827</c:v>
                </c:pt>
                <c:pt idx="828">
                  <c:v>828</c:v>
                </c:pt>
                <c:pt idx="829">
                  <c:v>829</c:v>
                </c:pt>
                <c:pt idx="830">
                  <c:v>830</c:v>
                </c:pt>
                <c:pt idx="831">
                  <c:v>831</c:v>
                </c:pt>
                <c:pt idx="832">
                  <c:v>832</c:v>
                </c:pt>
                <c:pt idx="833">
                  <c:v>833</c:v>
                </c:pt>
                <c:pt idx="834">
                  <c:v>834</c:v>
                </c:pt>
                <c:pt idx="835">
                  <c:v>835</c:v>
                </c:pt>
                <c:pt idx="836">
                  <c:v>836</c:v>
                </c:pt>
                <c:pt idx="837">
                  <c:v>837</c:v>
                </c:pt>
                <c:pt idx="838">
                  <c:v>838</c:v>
                </c:pt>
                <c:pt idx="839">
                  <c:v>839</c:v>
                </c:pt>
                <c:pt idx="840">
                  <c:v>840</c:v>
                </c:pt>
                <c:pt idx="841">
                  <c:v>841</c:v>
                </c:pt>
                <c:pt idx="842">
                  <c:v>842</c:v>
                </c:pt>
                <c:pt idx="843">
                  <c:v>843</c:v>
                </c:pt>
                <c:pt idx="844">
                  <c:v>844</c:v>
                </c:pt>
                <c:pt idx="845">
                  <c:v>845</c:v>
                </c:pt>
                <c:pt idx="846">
                  <c:v>846</c:v>
                </c:pt>
                <c:pt idx="847">
                  <c:v>847</c:v>
                </c:pt>
                <c:pt idx="848">
                  <c:v>848</c:v>
                </c:pt>
                <c:pt idx="849">
                  <c:v>849</c:v>
                </c:pt>
                <c:pt idx="850">
                  <c:v>850</c:v>
                </c:pt>
                <c:pt idx="851">
                  <c:v>851</c:v>
                </c:pt>
                <c:pt idx="852">
                  <c:v>852</c:v>
                </c:pt>
                <c:pt idx="853">
                  <c:v>853</c:v>
                </c:pt>
                <c:pt idx="854">
                  <c:v>854</c:v>
                </c:pt>
                <c:pt idx="855">
                  <c:v>855</c:v>
                </c:pt>
                <c:pt idx="856">
                  <c:v>856</c:v>
                </c:pt>
                <c:pt idx="857">
                  <c:v>857</c:v>
                </c:pt>
                <c:pt idx="858">
                  <c:v>858</c:v>
                </c:pt>
                <c:pt idx="859">
                  <c:v>859</c:v>
                </c:pt>
                <c:pt idx="860">
                  <c:v>860</c:v>
                </c:pt>
                <c:pt idx="861">
                  <c:v>861</c:v>
                </c:pt>
                <c:pt idx="862">
                  <c:v>862</c:v>
                </c:pt>
                <c:pt idx="863">
                  <c:v>863</c:v>
                </c:pt>
                <c:pt idx="864">
                  <c:v>864</c:v>
                </c:pt>
                <c:pt idx="865">
                  <c:v>865</c:v>
                </c:pt>
                <c:pt idx="866">
                  <c:v>866</c:v>
                </c:pt>
                <c:pt idx="867">
                  <c:v>867</c:v>
                </c:pt>
                <c:pt idx="868">
                  <c:v>868</c:v>
                </c:pt>
                <c:pt idx="869">
                  <c:v>869</c:v>
                </c:pt>
                <c:pt idx="870">
                  <c:v>870</c:v>
                </c:pt>
                <c:pt idx="871">
                  <c:v>871</c:v>
                </c:pt>
                <c:pt idx="872">
                  <c:v>872</c:v>
                </c:pt>
                <c:pt idx="873">
                  <c:v>873</c:v>
                </c:pt>
                <c:pt idx="874">
                  <c:v>874</c:v>
                </c:pt>
                <c:pt idx="875">
                  <c:v>875</c:v>
                </c:pt>
                <c:pt idx="876">
                  <c:v>876</c:v>
                </c:pt>
                <c:pt idx="877">
                  <c:v>877</c:v>
                </c:pt>
                <c:pt idx="878">
                  <c:v>878</c:v>
                </c:pt>
                <c:pt idx="879">
                  <c:v>879</c:v>
                </c:pt>
                <c:pt idx="880">
                  <c:v>880</c:v>
                </c:pt>
                <c:pt idx="881">
                  <c:v>881</c:v>
                </c:pt>
                <c:pt idx="882">
                  <c:v>882</c:v>
                </c:pt>
                <c:pt idx="883">
                  <c:v>883</c:v>
                </c:pt>
                <c:pt idx="884">
                  <c:v>884</c:v>
                </c:pt>
                <c:pt idx="885">
                  <c:v>885</c:v>
                </c:pt>
                <c:pt idx="886">
                  <c:v>886</c:v>
                </c:pt>
                <c:pt idx="887">
                  <c:v>887</c:v>
                </c:pt>
                <c:pt idx="888">
                  <c:v>888</c:v>
                </c:pt>
                <c:pt idx="889">
                  <c:v>889</c:v>
                </c:pt>
                <c:pt idx="890">
                  <c:v>890</c:v>
                </c:pt>
                <c:pt idx="891">
                  <c:v>891</c:v>
                </c:pt>
                <c:pt idx="892">
                  <c:v>892</c:v>
                </c:pt>
                <c:pt idx="893">
                  <c:v>893</c:v>
                </c:pt>
                <c:pt idx="894">
                  <c:v>894</c:v>
                </c:pt>
                <c:pt idx="895">
                  <c:v>895</c:v>
                </c:pt>
                <c:pt idx="896">
                  <c:v>896</c:v>
                </c:pt>
                <c:pt idx="897">
                  <c:v>897</c:v>
                </c:pt>
                <c:pt idx="898">
                  <c:v>898</c:v>
                </c:pt>
                <c:pt idx="899">
                  <c:v>899</c:v>
                </c:pt>
                <c:pt idx="900">
                  <c:v>900</c:v>
                </c:pt>
                <c:pt idx="901">
                  <c:v>901</c:v>
                </c:pt>
                <c:pt idx="902">
                  <c:v>902</c:v>
                </c:pt>
                <c:pt idx="903">
                  <c:v>903</c:v>
                </c:pt>
                <c:pt idx="904">
                  <c:v>904</c:v>
                </c:pt>
                <c:pt idx="905">
                  <c:v>905</c:v>
                </c:pt>
                <c:pt idx="906">
                  <c:v>906</c:v>
                </c:pt>
                <c:pt idx="907">
                  <c:v>907</c:v>
                </c:pt>
                <c:pt idx="908">
                  <c:v>908</c:v>
                </c:pt>
                <c:pt idx="909">
                  <c:v>909</c:v>
                </c:pt>
                <c:pt idx="910">
                  <c:v>910</c:v>
                </c:pt>
                <c:pt idx="911">
                  <c:v>911</c:v>
                </c:pt>
                <c:pt idx="912">
                  <c:v>912</c:v>
                </c:pt>
                <c:pt idx="913">
                  <c:v>913</c:v>
                </c:pt>
                <c:pt idx="914">
                  <c:v>914</c:v>
                </c:pt>
                <c:pt idx="915">
                  <c:v>915</c:v>
                </c:pt>
                <c:pt idx="916">
                  <c:v>916</c:v>
                </c:pt>
                <c:pt idx="917">
                  <c:v>917</c:v>
                </c:pt>
                <c:pt idx="918">
                  <c:v>918</c:v>
                </c:pt>
                <c:pt idx="919">
                  <c:v>919</c:v>
                </c:pt>
                <c:pt idx="920">
                  <c:v>920</c:v>
                </c:pt>
                <c:pt idx="921">
                  <c:v>921</c:v>
                </c:pt>
                <c:pt idx="922">
                  <c:v>922</c:v>
                </c:pt>
                <c:pt idx="923">
                  <c:v>923</c:v>
                </c:pt>
                <c:pt idx="924">
                  <c:v>924</c:v>
                </c:pt>
                <c:pt idx="925">
                  <c:v>925</c:v>
                </c:pt>
                <c:pt idx="926">
                  <c:v>926</c:v>
                </c:pt>
                <c:pt idx="927">
                  <c:v>927</c:v>
                </c:pt>
                <c:pt idx="928">
                  <c:v>928</c:v>
                </c:pt>
                <c:pt idx="929">
                  <c:v>929</c:v>
                </c:pt>
                <c:pt idx="930">
                  <c:v>930</c:v>
                </c:pt>
                <c:pt idx="931">
                  <c:v>931</c:v>
                </c:pt>
                <c:pt idx="932">
                  <c:v>932</c:v>
                </c:pt>
                <c:pt idx="933">
                  <c:v>933</c:v>
                </c:pt>
                <c:pt idx="934">
                  <c:v>934</c:v>
                </c:pt>
                <c:pt idx="935">
                  <c:v>935</c:v>
                </c:pt>
                <c:pt idx="936">
                  <c:v>936</c:v>
                </c:pt>
                <c:pt idx="937">
                  <c:v>937</c:v>
                </c:pt>
                <c:pt idx="938">
                  <c:v>938</c:v>
                </c:pt>
                <c:pt idx="939">
                  <c:v>939</c:v>
                </c:pt>
                <c:pt idx="940">
                  <c:v>940</c:v>
                </c:pt>
                <c:pt idx="941">
                  <c:v>941</c:v>
                </c:pt>
                <c:pt idx="942">
                  <c:v>942</c:v>
                </c:pt>
                <c:pt idx="943">
                  <c:v>943</c:v>
                </c:pt>
                <c:pt idx="944">
                  <c:v>944</c:v>
                </c:pt>
                <c:pt idx="945">
                  <c:v>945</c:v>
                </c:pt>
                <c:pt idx="946">
                  <c:v>946</c:v>
                </c:pt>
                <c:pt idx="947">
                  <c:v>947</c:v>
                </c:pt>
                <c:pt idx="948">
                  <c:v>948</c:v>
                </c:pt>
                <c:pt idx="949">
                  <c:v>949</c:v>
                </c:pt>
                <c:pt idx="950">
                  <c:v>950</c:v>
                </c:pt>
                <c:pt idx="951">
                  <c:v>951</c:v>
                </c:pt>
                <c:pt idx="952">
                  <c:v>952</c:v>
                </c:pt>
                <c:pt idx="953">
                  <c:v>953</c:v>
                </c:pt>
                <c:pt idx="954">
                  <c:v>954</c:v>
                </c:pt>
                <c:pt idx="955">
                  <c:v>955</c:v>
                </c:pt>
                <c:pt idx="956">
                  <c:v>956</c:v>
                </c:pt>
                <c:pt idx="957">
                  <c:v>957</c:v>
                </c:pt>
                <c:pt idx="958">
                  <c:v>958</c:v>
                </c:pt>
                <c:pt idx="959">
                  <c:v>959</c:v>
                </c:pt>
                <c:pt idx="960">
                  <c:v>960</c:v>
                </c:pt>
                <c:pt idx="961">
                  <c:v>961</c:v>
                </c:pt>
                <c:pt idx="962">
                  <c:v>962</c:v>
                </c:pt>
                <c:pt idx="963">
                  <c:v>963</c:v>
                </c:pt>
                <c:pt idx="964">
                  <c:v>964</c:v>
                </c:pt>
                <c:pt idx="965">
                  <c:v>965</c:v>
                </c:pt>
                <c:pt idx="966">
                  <c:v>966</c:v>
                </c:pt>
                <c:pt idx="967">
                  <c:v>967</c:v>
                </c:pt>
                <c:pt idx="968">
                  <c:v>968</c:v>
                </c:pt>
                <c:pt idx="969">
                  <c:v>969</c:v>
                </c:pt>
                <c:pt idx="970">
                  <c:v>970</c:v>
                </c:pt>
                <c:pt idx="971">
                  <c:v>971</c:v>
                </c:pt>
                <c:pt idx="972">
                  <c:v>972</c:v>
                </c:pt>
                <c:pt idx="973">
                  <c:v>973</c:v>
                </c:pt>
                <c:pt idx="974">
                  <c:v>974</c:v>
                </c:pt>
                <c:pt idx="975">
                  <c:v>975</c:v>
                </c:pt>
                <c:pt idx="976">
                  <c:v>976</c:v>
                </c:pt>
                <c:pt idx="977">
                  <c:v>977</c:v>
                </c:pt>
                <c:pt idx="978">
                  <c:v>978</c:v>
                </c:pt>
                <c:pt idx="979">
                  <c:v>979</c:v>
                </c:pt>
                <c:pt idx="980">
                  <c:v>980</c:v>
                </c:pt>
                <c:pt idx="981">
                  <c:v>981</c:v>
                </c:pt>
                <c:pt idx="982">
                  <c:v>982</c:v>
                </c:pt>
                <c:pt idx="983">
                  <c:v>983</c:v>
                </c:pt>
                <c:pt idx="984">
                  <c:v>984</c:v>
                </c:pt>
                <c:pt idx="985">
                  <c:v>985</c:v>
                </c:pt>
                <c:pt idx="986">
                  <c:v>986</c:v>
                </c:pt>
                <c:pt idx="987">
                  <c:v>987</c:v>
                </c:pt>
                <c:pt idx="988">
                  <c:v>988</c:v>
                </c:pt>
                <c:pt idx="989">
                  <c:v>989</c:v>
                </c:pt>
                <c:pt idx="990">
                  <c:v>990</c:v>
                </c:pt>
                <c:pt idx="991">
                  <c:v>991</c:v>
                </c:pt>
                <c:pt idx="992">
                  <c:v>992</c:v>
                </c:pt>
                <c:pt idx="993">
                  <c:v>993</c:v>
                </c:pt>
                <c:pt idx="994">
                  <c:v>994</c:v>
                </c:pt>
                <c:pt idx="995">
                  <c:v>995</c:v>
                </c:pt>
                <c:pt idx="996">
                  <c:v>996</c:v>
                </c:pt>
                <c:pt idx="997">
                  <c:v>997</c:v>
                </c:pt>
                <c:pt idx="998">
                  <c:v>998</c:v>
                </c:pt>
                <c:pt idx="999">
                  <c:v>999</c:v>
                </c:pt>
                <c:pt idx="1000">
                  <c:v>1000</c:v>
                </c:pt>
                <c:pt idx="1001">
                  <c:v>1001</c:v>
                </c:pt>
                <c:pt idx="1002">
                  <c:v>1002</c:v>
                </c:pt>
                <c:pt idx="1003">
                  <c:v>1003</c:v>
                </c:pt>
                <c:pt idx="1004">
                  <c:v>1004</c:v>
                </c:pt>
                <c:pt idx="1005">
                  <c:v>1005</c:v>
                </c:pt>
                <c:pt idx="1006">
                  <c:v>1006</c:v>
                </c:pt>
                <c:pt idx="1007">
                  <c:v>1007</c:v>
                </c:pt>
                <c:pt idx="1008">
                  <c:v>1008</c:v>
                </c:pt>
                <c:pt idx="1009">
                  <c:v>1009</c:v>
                </c:pt>
                <c:pt idx="1010">
                  <c:v>1010</c:v>
                </c:pt>
                <c:pt idx="1011">
                  <c:v>1011</c:v>
                </c:pt>
                <c:pt idx="1012">
                  <c:v>1012</c:v>
                </c:pt>
                <c:pt idx="1013">
                  <c:v>1013</c:v>
                </c:pt>
                <c:pt idx="1014">
                  <c:v>1014</c:v>
                </c:pt>
                <c:pt idx="1015">
                  <c:v>1015</c:v>
                </c:pt>
                <c:pt idx="1016">
                  <c:v>1016</c:v>
                </c:pt>
                <c:pt idx="1017">
                  <c:v>1017</c:v>
                </c:pt>
                <c:pt idx="1018">
                  <c:v>1018</c:v>
                </c:pt>
                <c:pt idx="1019">
                  <c:v>1019</c:v>
                </c:pt>
                <c:pt idx="1020">
                  <c:v>1020</c:v>
                </c:pt>
                <c:pt idx="1021">
                  <c:v>1021</c:v>
                </c:pt>
                <c:pt idx="1022">
                  <c:v>1022</c:v>
                </c:pt>
                <c:pt idx="1023">
                  <c:v>1023</c:v>
                </c:pt>
                <c:pt idx="1024">
                  <c:v>1024</c:v>
                </c:pt>
                <c:pt idx="1025">
                  <c:v>1025</c:v>
                </c:pt>
                <c:pt idx="1026">
                  <c:v>1026</c:v>
                </c:pt>
                <c:pt idx="1027">
                  <c:v>1027</c:v>
                </c:pt>
                <c:pt idx="1028">
                  <c:v>1028</c:v>
                </c:pt>
                <c:pt idx="1029">
                  <c:v>1029</c:v>
                </c:pt>
                <c:pt idx="1030">
                  <c:v>1030</c:v>
                </c:pt>
                <c:pt idx="1031">
                  <c:v>1031</c:v>
                </c:pt>
                <c:pt idx="1032">
                  <c:v>1032</c:v>
                </c:pt>
                <c:pt idx="1033">
                  <c:v>1033</c:v>
                </c:pt>
                <c:pt idx="1034">
                  <c:v>1034</c:v>
                </c:pt>
                <c:pt idx="1035">
                  <c:v>1035</c:v>
                </c:pt>
                <c:pt idx="1036">
                  <c:v>1036</c:v>
                </c:pt>
                <c:pt idx="1037">
                  <c:v>1037</c:v>
                </c:pt>
                <c:pt idx="1038">
                  <c:v>1038</c:v>
                </c:pt>
                <c:pt idx="1039">
                  <c:v>1039</c:v>
                </c:pt>
                <c:pt idx="1040">
                  <c:v>1040</c:v>
                </c:pt>
                <c:pt idx="1041">
                  <c:v>1041</c:v>
                </c:pt>
                <c:pt idx="1042">
                  <c:v>1042</c:v>
                </c:pt>
                <c:pt idx="1043">
                  <c:v>1043</c:v>
                </c:pt>
                <c:pt idx="1044">
                  <c:v>1044</c:v>
                </c:pt>
                <c:pt idx="1045">
                  <c:v>1045</c:v>
                </c:pt>
                <c:pt idx="1046">
                  <c:v>1046</c:v>
                </c:pt>
                <c:pt idx="1047">
                  <c:v>1047</c:v>
                </c:pt>
                <c:pt idx="1048">
                  <c:v>1048</c:v>
                </c:pt>
                <c:pt idx="1049">
                  <c:v>1049</c:v>
                </c:pt>
                <c:pt idx="1050">
                  <c:v>1050</c:v>
                </c:pt>
                <c:pt idx="1051">
                  <c:v>1051</c:v>
                </c:pt>
                <c:pt idx="1052">
                  <c:v>1052</c:v>
                </c:pt>
                <c:pt idx="1053">
                  <c:v>1053</c:v>
                </c:pt>
                <c:pt idx="1054">
                  <c:v>1054</c:v>
                </c:pt>
                <c:pt idx="1055">
                  <c:v>1055</c:v>
                </c:pt>
                <c:pt idx="1056">
                  <c:v>1056</c:v>
                </c:pt>
                <c:pt idx="1057">
                  <c:v>1057</c:v>
                </c:pt>
                <c:pt idx="1058">
                  <c:v>1058</c:v>
                </c:pt>
                <c:pt idx="1059">
                  <c:v>1059</c:v>
                </c:pt>
                <c:pt idx="1060">
                  <c:v>1060</c:v>
                </c:pt>
                <c:pt idx="1061">
                  <c:v>1061</c:v>
                </c:pt>
                <c:pt idx="1062">
                  <c:v>1062</c:v>
                </c:pt>
                <c:pt idx="1063">
                  <c:v>1063</c:v>
                </c:pt>
                <c:pt idx="1064">
                  <c:v>1064</c:v>
                </c:pt>
                <c:pt idx="1065">
                  <c:v>1065</c:v>
                </c:pt>
                <c:pt idx="1066">
                  <c:v>1066</c:v>
                </c:pt>
                <c:pt idx="1067">
                  <c:v>1067</c:v>
                </c:pt>
                <c:pt idx="1068">
                  <c:v>1068</c:v>
                </c:pt>
                <c:pt idx="1069">
                  <c:v>1069</c:v>
                </c:pt>
                <c:pt idx="1070">
                  <c:v>1070</c:v>
                </c:pt>
                <c:pt idx="1071">
                  <c:v>1071</c:v>
                </c:pt>
                <c:pt idx="1072">
                  <c:v>1072</c:v>
                </c:pt>
                <c:pt idx="1073">
                  <c:v>1073</c:v>
                </c:pt>
                <c:pt idx="1074">
                  <c:v>1074</c:v>
                </c:pt>
                <c:pt idx="1075">
                  <c:v>1075</c:v>
                </c:pt>
                <c:pt idx="1076">
                  <c:v>1076</c:v>
                </c:pt>
                <c:pt idx="1077">
                  <c:v>1077</c:v>
                </c:pt>
                <c:pt idx="1078">
                  <c:v>1078</c:v>
                </c:pt>
                <c:pt idx="1079">
                  <c:v>1079</c:v>
                </c:pt>
                <c:pt idx="1080">
                  <c:v>1080</c:v>
                </c:pt>
                <c:pt idx="1081">
                  <c:v>1081</c:v>
                </c:pt>
                <c:pt idx="1082">
                  <c:v>1082</c:v>
                </c:pt>
                <c:pt idx="1083">
                  <c:v>1083</c:v>
                </c:pt>
                <c:pt idx="1084">
                  <c:v>1084</c:v>
                </c:pt>
                <c:pt idx="1085">
                  <c:v>1085</c:v>
                </c:pt>
                <c:pt idx="1086">
                  <c:v>1086</c:v>
                </c:pt>
                <c:pt idx="1087">
                  <c:v>1087</c:v>
                </c:pt>
                <c:pt idx="1088">
                  <c:v>1088</c:v>
                </c:pt>
                <c:pt idx="1089">
                  <c:v>1089</c:v>
                </c:pt>
                <c:pt idx="1090">
                  <c:v>1090</c:v>
                </c:pt>
                <c:pt idx="1091">
                  <c:v>1091</c:v>
                </c:pt>
                <c:pt idx="1092">
                  <c:v>1092</c:v>
                </c:pt>
                <c:pt idx="1093">
                  <c:v>1093</c:v>
                </c:pt>
                <c:pt idx="1094">
                  <c:v>1094</c:v>
                </c:pt>
                <c:pt idx="1095">
                  <c:v>1095</c:v>
                </c:pt>
                <c:pt idx="1096">
                  <c:v>1096</c:v>
                </c:pt>
                <c:pt idx="1097">
                  <c:v>1097</c:v>
                </c:pt>
                <c:pt idx="1098">
                  <c:v>1098</c:v>
                </c:pt>
                <c:pt idx="1099">
                  <c:v>1099</c:v>
                </c:pt>
                <c:pt idx="1100">
                  <c:v>1100</c:v>
                </c:pt>
                <c:pt idx="1101">
                  <c:v>1101</c:v>
                </c:pt>
                <c:pt idx="1102">
                  <c:v>1102</c:v>
                </c:pt>
                <c:pt idx="1103">
                  <c:v>1103</c:v>
                </c:pt>
                <c:pt idx="1104">
                  <c:v>1104</c:v>
                </c:pt>
                <c:pt idx="1105">
                  <c:v>1105</c:v>
                </c:pt>
                <c:pt idx="1106">
                  <c:v>1106</c:v>
                </c:pt>
                <c:pt idx="1107">
                  <c:v>1107</c:v>
                </c:pt>
                <c:pt idx="1108">
                  <c:v>1108</c:v>
                </c:pt>
                <c:pt idx="1109">
                  <c:v>1109</c:v>
                </c:pt>
                <c:pt idx="1110">
                  <c:v>1110</c:v>
                </c:pt>
                <c:pt idx="1111">
                  <c:v>1111</c:v>
                </c:pt>
                <c:pt idx="1112">
                  <c:v>1112</c:v>
                </c:pt>
                <c:pt idx="1113">
                  <c:v>1113</c:v>
                </c:pt>
                <c:pt idx="1114">
                  <c:v>1114</c:v>
                </c:pt>
                <c:pt idx="1115">
                  <c:v>1115</c:v>
                </c:pt>
                <c:pt idx="1116">
                  <c:v>1116</c:v>
                </c:pt>
                <c:pt idx="1117">
                  <c:v>1117</c:v>
                </c:pt>
                <c:pt idx="1118">
                  <c:v>1118</c:v>
                </c:pt>
                <c:pt idx="1119">
                  <c:v>1119</c:v>
                </c:pt>
                <c:pt idx="1120">
                  <c:v>1120</c:v>
                </c:pt>
                <c:pt idx="1121">
                  <c:v>1121</c:v>
                </c:pt>
                <c:pt idx="1122">
                  <c:v>1122</c:v>
                </c:pt>
                <c:pt idx="1123">
                  <c:v>1123</c:v>
                </c:pt>
                <c:pt idx="1124">
                  <c:v>1124</c:v>
                </c:pt>
                <c:pt idx="1125">
                  <c:v>1125</c:v>
                </c:pt>
                <c:pt idx="1126">
                  <c:v>1126</c:v>
                </c:pt>
                <c:pt idx="1127">
                  <c:v>1127</c:v>
                </c:pt>
                <c:pt idx="1128">
                  <c:v>1128</c:v>
                </c:pt>
                <c:pt idx="1129">
                  <c:v>1129</c:v>
                </c:pt>
                <c:pt idx="1130">
                  <c:v>1130</c:v>
                </c:pt>
                <c:pt idx="1131">
                  <c:v>1131</c:v>
                </c:pt>
                <c:pt idx="1132">
                  <c:v>1132</c:v>
                </c:pt>
                <c:pt idx="1133">
                  <c:v>1133</c:v>
                </c:pt>
                <c:pt idx="1134">
                  <c:v>1134</c:v>
                </c:pt>
                <c:pt idx="1135">
                  <c:v>1135</c:v>
                </c:pt>
                <c:pt idx="1136">
                  <c:v>1136</c:v>
                </c:pt>
                <c:pt idx="1137">
                  <c:v>1137</c:v>
                </c:pt>
                <c:pt idx="1138">
                  <c:v>1138</c:v>
                </c:pt>
                <c:pt idx="1139">
                  <c:v>1139</c:v>
                </c:pt>
                <c:pt idx="1140">
                  <c:v>1140</c:v>
                </c:pt>
                <c:pt idx="1141">
                  <c:v>1141</c:v>
                </c:pt>
                <c:pt idx="1142">
                  <c:v>1142</c:v>
                </c:pt>
                <c:pt idx="1143">
                  <c:v>1143</c:v>
                </c:pt>
                <c:pt idx="1144">
                  <c:v>1144</c:v>
                </c:pt>
                <c:pt idx="1145">
                  <c:v>1145</c:v>
                </c:pt>
                <c:pt idx="1146">
                  <c:v>1146</c:v>
                </c:pt>
                <c:pt idx="1147">
                  <c:v>1147</c:v>
                </c:pt>
                <c:pt idx="1148">
                  <c:v>1148</c:v>
                </c:pt>
                <c:pt idx="1149">
                  <c:v>1149</c:v>
                </c:pt>
                <c:pt idx="1150">
                  <c:v>1150</c:v>
                </c:pt>
                <c:pt idx="1151">
                  <c:v>1151</c:v>
                </c:pt>
                <c:pt idx="1152">
                  <c:v>1152</c:v>
                </c:pt>
                <c:pt idx="1153">
                  <c:v>1153</c:v>
                </c:pt>
                <c:pt idx="1154">
                  <c:v>1154</c:v>
                </c:pt>
                <c:pt idx="1155">
                  <c:v>1155</c:v>
                </c:pt>
                <c:pt idx="1156">
                  <c:v>1156</c:v>
                </c:pt>
                <c:pt idx="1157">
                  <c:v>1157</c:v>
                </c:pt>
                <c:pt idx="1158">
                  <c:v>1158</c:v>
                </c:pt>
                <c:pt idx="1159">
                  <c:v>1159</c:v>
                </c:pt>
                <c:pt idx="1160">
                  <c:v>1160</c:v>
                </c:pt>
                <c:pt idx="1161">
                  <c:v>1161</c:v>
                </c:pt>
                <c:pt idx="1162">
                  <c:v>1162</c:v>
                </c:pt>
                <c:pt idx="1163">
                  <c:v>1163</c:v>
                </c:pt>
                <c:pt idx="1164">
                  <c:v>1164</c:v>
                </c:pt>
                <c:pt idx="1165">
                  <c:v>1165</c:v>
                </c:pt>
                <c:pt idx="1166">
                  <c:v>1166</c:v>
                </c:pt>
                <c:pt idx="1167">
                  <c:v>1167</c:v>
                </c:pt>
                <c:pt idx="1168">
                  <c:v>1168</c:v>
                </c:pt>
                <c:pt idx="1169">
                  <c:v>1169</c:v>
                </c:pt>
                <c:pt idx="1170">
                  <c:v>1170</c:v>
                </c:pt>
                <c:pt idx="1171">
                  <c:v>1171</c:v>
                </c:pt>
                <c:pt idx="1172">
                  <c:v>1172</c:v>
                </c:pt>
                <c:pt idx="1173">
                  <c:v>1173</c:v>
                </c:pt>
                <c:pt idx="1174">
                  <c:v>1174</c:v>
                </c:pt>
                <c:pt idx="1175">
                  <c:v>1175</c:v>
                </c:pt>
                <c:pt idx="1176">
                  <c:v>1176</c:v>
                </c:pt>
                <c:pt idx="1177">
                  <c:v>1177</c:v>
                </c:pt>
                <c:pt idx="1178">
                  <c:v>1178</c:v>
                </c:pt>
                <c:pt idx="1179">
                  <c:v>1179</c:v>
                </c:pt>
                <c:pt idx="1180">
                  <c:v>1180</c:v>
                </c:pt>
                <c:pt idx="1181">
                  <c:v>1181</c:v>
                </c:pt>
                <c:pt idx="1182">
                  <c:v>1182</c:v>
                </c:pt>
                <c:pt idx="1183">
                  <c:v>1183</c:v>
                </c:pt>
                <c:pt idx="1184">
                  <c:v>1184</c:v>
                </c:pt>
                <c:pt idx="1185">
                  <c:v>1185</c:v>
                </c:pt>
                <c:pt idx="1186">
                  <c:v>1186</c:v>
                </c:pt>
                <c:pt idx="1187">
                  <c:v>1187</c:v>
                </c:pt>
                <c:pt idx="1188">
                  <c:v>1188</c:v>
                </c:pt>
                <c:pt idx="1189">
                  <c:v>1189</c:v>
                </c:pt>
                <c:pt idx="1190">
                  <c:v>1190</c:v>
                </c:pt>
                <c:pt idx="1191">
                  <c:v>1191</c:v>
                </c:pt>
                <c:pt idx="1192">
                  <c:v>1192</c:v>
                </c:pt>
                <c:pt idx="1193">
                  <c:v>1193</c:v>
                </c:pt>
                <c:pt idx="1194">
                  <c:v>1194</c:v>
                </c:pt>
                <c:pt idx="1195">
                  <c:v>1195</c:v>
                </c:pt>
                <c:pt idx="1196">
                  <c:v>1196</c:v>
                </c:pt>
                <c:pt idx="1197">
                  <c:v>1197</c:v>
                </c:pt>
                <c:pt idx="1198">
                  <c:v>1198</c:v>
                </c:pt>
                <c:pt idx="1199">
                  <c:v>1199</c:v>
                </c:pt>
                <c:pt idx="1200">
                  <c:v>1200</c:v>
                </c:pt>
                <c:pt idx="1201">
                  <c:v>1201</c:v>
                </c:pt>
                <c:pt idx="1202">
                  <c:v>1202</c:v>
                </c:pt>
                <c:pt idx="1203">
                  <c:v>1203</c:v>
                </c:pt>
                <c:pt idx="1204">
                  <c:v>1204</c:v>
                </c:pt>
                <c:pt idx="1205">
                  <c:v>1205</c:v>
                </c:pt>
                <c:pt idx="1206">
                  <c:v>1206</c:v>
                </c:pt>
                <c:pt idx="1207">
                  <c:v>1207</c:v>
                </c:pt>
                <c:pt idx="1208">
                  <c:v>1208</c:v>
                </c:pt>
                <c:pt idx="1209">
                  <c:v>1209</c:v>
                </c:pt>
                <c:pt idx="1210">
                  <c:v>1210</c:v>
                </c:pt>
                <c:pt idx="1211">
                  <c:v>1211</c:v>
                </c:pt>
                <c:pt idx="1212">
                  <c:v>1212</c:v>
                </c:pt>
                <c:pt idx="1213">
                  <c:v>1213</c:v>
                </c:pt>
                <c:pt idx="1214">
                  <c:v>1214</c:v>
                </c:pt>
                <c:pt idx="1215">
                  <c:v>1215</c:v>
                </c:pt>
                <c:pt idx="1216">
                  <c:v>1216</c:v>
                </c:pt>
                <c:pt idx="1217">
                  <c:v>1217</c:v>
                </c:pt>
                <c:pt idx="1218">
                  <c:v>1218</c:v>
                </c:pt>
                <c:pt idx="1219">
                  <c:v>1219</c:v>
                </c:pt>
                <c:pt idx="1220">
                  <c:v>1220</c:v>
                </c:pt>
                <c:pt idx="1221">
                  <c:v>1221</c:v>
                </c:pt>
                <c:pt idx="1222">
                  <c:v>1222</c:v>
                </c:pt>
                <c:pt idx="1223">
                  <c:v>1223</c:v>
                </c:pt>
                <c:pt idx="1224">
                  <c:v>1224</c:v>
                </c:pt>
                <c:pt idx="1225">
                  <c:v>1225</c:v>
                </c:pt>
                <c:pt idx="1226">
                  <c:v>1226</c:v>
                </c:pt>
                <c:pt idx="1227">
                  <c:v>1227</c:v>
                </c:pt>
                <c:pt idx="1228">
                  <c:v>1228</c:v>
                </c:pt>
                <c:pt idx="1229">
                  <c:v>1229</c:v>
                </c:pt>
                <c:pt idx="1230">
                  <c:v>1230</c:v>
                </c:pt>
                <c:pt idx="1231">
                  <c:v>1231</c:v>
                </c:pt>
                <c:pt idx="1232">
                  <c:v>1232</c:v>
                </c:pt>
                <c:pt idx="1233">
                  <c:v>1233</c:v>
                </c:pt>
                <c:pt idx="1234">
                  <c:v>1234</c:v>
                </c:pt>
                <c:pt idx="1235">
                  <c:v>1235</c:v>
                </c:pt>
                <c:pt idx="1236">
                  <c:v>1236</c:v>
                </c:pt>
                <c:pt idx="1237">
                  <c:v>1237</c:v>
                </c:pt>
                <c:pt idx="1238">
                  <c:v>1238</c:v>
                </c:pt>
                <c:pt idx="1239">
                  <c:v>1239</c:v>
                </c:pt>
                <c:pt idx="1240">
                  <c:v>1240</c:v>
                </c:pt>
                <c:pt idx="1241">
                  <c:v>1241</c:v>
                </c:pt>
                <c:pt idx="1242">
                  <c:v>1242</c:v>
                </c:pt>
                <c:pt idx="1243">
                  <c:v>1243</c:v>
                </c:pt>
                <c:pt idx="1244">
                  <c:v>1244</c:v>
                </c:pt>
                <c:pt idx="1245">
                  <c:v>1245</c:v>
                </c:pt>
                <c:pt idx="1246">
                  <c:v>1246</c:v>
                </c:pt>
                <c:pt idx="1247">
                  <c:v>1247</c:v>
                </c:pt>
                <c:pt idx="1248">
                  <c:v>1248</c:v>
                </c:pt>
                <c:pt idx="1249">
                  <c:v>1249</c:v>
                </c:pt>
                <c:pt idx="1250">
                  <c:v>1250</c:v>
                </c:pt>
                <c:pt idx="1251">
                  <c:v>1251</c:v>
                </c:pt>
                <c:pt idx="1252">
                  <c:v>1252</c:v>
                </c:pt>
                <c:pt idx="1253">
                  <c:v>1253</c:v>
                </c:pt>
                <c:pt idx="1254">
                  <c:v>1254</c:v>
                </c:pt>
                <c:pt idx="1255">
                  <c:v>1255</c:v>
                </c:pt>
                <c:pt idx="1256">
                  <c:v>1256</c:v>
                </c:pt>
                <c:pt idx="1257">
                  <c:v>1257</c:v>
                </c:pt>
                <c:pt idx="1258">
                  <c:v>1258</c:v>
                </c:pt>
                <c:pt idx="1259">
                  <c:v>1259</c:v>
                </c:pt>
                <c:pt idx="1260">
                  <c:v>1260</c:v>
                </c:pt>
                <c:pt idx="1261">
                  <c:v>1261</c:v>
                </c:pt>
                <c:pt idx="1262">
                  <c:v>1262</c:v>
                </c:pt>
                <c:pt idx="1263">
                  <c:v>1263</c:v>
                </c:pt>
                <c:pt idx="1264">
                  <c:v>1264</c:v>
                </c:pt>
                <c:pt idx="1265">
                  <c:v>1265</c:v>
                </c:pt>
                <c:pt idx="1266">
                  <c:v>1266</c:v>
                </c:pt>
                <c:pt idx="1267">
                  <c:v>1267</c:v>
                </c:pt>
                <c:pt idx="1268">
                  <c:v>1268</c:v>
                </c:pt>
                <c:pt idx="1269">
                  <c:v>1269</c:v>
                </c:pt>
                <c:pt idx="1270">
                  <c:v>1270</c:v>
                </c:pt>
                <c:pt idx="1271">
                  <c:v>1271</c:v>
                </c:pt>
                <c:pt idx="1272">
                  <c:v>1272</c:v>
                </c:pt>
                <c:pt idx="1273">
                  <c:v>1273</c:v>
                </c:pt>
                <c:pt idx="1274">
                  <c:v>1274</c:v>
                </c:pt>
                <c:pt idx="1275">
                  <c:v>1275</c:v>
                </c:pt>
                <c:pt idx="1276">
                  <c:v>1276</c:v>
                </c:pt>
                <c:pt idx="1277">
                  <c:v>1277</c:v>
                </c:pt>
                <c:pt idx="1278">
                  <c:v>1278</c:v>
                </c:pt>
                <c:pt idx="1279">
                  <c:v>1279</c:v>
                </c:pt>
                <c:pt idx="1280">
                  <c:v>1280</c:v>
                </c:pt>
                <c:pt idx="1281">
                  <c:v>1281</c:v>
                </c:pt>
                <c:pt idx="1282">
                  <c:v>1282</c:v>
                </c:pt>
                <c:pt idx="1283">
                  <c:v>1283</c:v>
                </c:pt>
                <c:pt idx="1284">
                  <c:v>1284</c:v>
                </c:pt>
                <c:pt idx="1285">
                  <c:v>1285</c:v>
                </c:pt>
                <c:pt idx="1286">
                  <c:v>1286</c:v>
                </c:pt>
                <c:pt idx="1287">
                  <c:v>1287</c:v>
                </c:pt>
                <c:pt idx="1288">
                  <c:v>1288</c:v>
                </c:pt>
                <c:pt idx="1289">
                  <c:v>1289</c:v>
                </c:pt>
                <c:pt idx="1290">
                  <c:v>1290</c:v>
                </c:pt>
                <c:pt idx="1291">
                  <c:v>1291</c:v>
                </c:pt>
                <c:pt idx="1292">
                  <c:v>1292</c:v>
                </c:pt>
                <c:pt idx="1293">
                  <c:v>1293</c:v>
                </c:pt>
                <c:pt idx="1294">
                  <c:v>1294</c:v>
                </c:pt>
                <c:pt idx="1295">
                  <c:v>1295</c:v>
                </c:pt>
                <c:pt idx="1296">
                  <c:v>1296</c:v>
                </c:pt>
                <c:pt idx="1297">
                  <c:v>1297</c:v>
                </c:pt>
                <c:pt idx="1298">
                  <c:v>1298</c:v>
                </c:pt>
                <c:pt idx="1299">
                  <c:v>1299</c:v>
                </c:pt>
                <c:pt idx="1300">
                  <c:v>1300</c:v>
                </c:pt>
                <c:pt idx="1301">
                  <c:v>1301</c:v>
                </c:pt>
                <c:pt idx="1302">
                  <c:v>1302</c:v>
                </c:pt>
                <c:pt idx="1303">
                  <c:v>1303</c:v>
                </c:pt>
                <c:pt idx="1304">
                  <c:v>1304</c:v>
                </c:pt>
                <c:pt idx="1305">
                  <c:v>1305</c:v>
                </c:pt>
                <c:pt idx="1306">
                  <c:v>1306</c:v>
                </c:pt>
                <c:pt idx="1307">
                  <c:v>1307</c:v>
                </c:pt>
                <c:pt idx="1308">
                  <c:v>1308</c:v>
                </c:pt>
                <c:pt idx="1309">
                  <c:v>1309</c:v>
                </c:pt>
                <c:pt idx="1310">
                  <c:v>1310</c:v>
                </c:pt>
                <c:pt idx="1311">
                  <c:v>1311</c:v>
                </c:pt>
                <c:pt idx="1312">
                  <c:v>1312</c:v>
                </c:pt>
                <c:pt idx="1313">
                  <c:v>1313</c:v>
                </c:pt>
                <c:pt idx="1314">
                  <c:v>1314</c:v>
                </c:pt>
                <c:pt idx="1315">
                  <c:v>1315</c:v>
                </c:pt>
                <c:pt idx="1316">
                  <c:v>1316</c:v>
                </c:pt>
              </c:numCache>
            </c:numRef>
          </c:xVal>
          <c:yVal>
            <c:numRef>
              <c:f>'compared-save'!$C$2:$C$1318</c:f>
              <c:numCache>
                <c:formatCode>General</c:formatCode>
                <c:ptCount val="1317"/>
                <c:pt idx="0">
                  <c:v>-1.6120650999999999</c:v>
                </c:pt>
                <c:pt idx="1">
                  <c:v>-1.8256505000000001</c:v>
                </c:pt>
                <c:pt idx="2">
                  <c:v>-1.7544553000000001</c:v>
                </c:pt>
                <c:pt idx="3">
                  <c:v>-1.4696747999999999</c:v>
                </c:pt>
                <c:pt idx="4">
                  <c:v>-1.6120650999999999</c:v>
                </c:pt>
                <c:pt idx="5">
                  <c:v>-1.2560894</c:v>
                </c:pt>
                <c:pt idx="6">
                  <c:v>-1.3984797</c:v>
                </c:pt>
                <c:pt idx="7">
                  <c:v>-1.4696747999999999</c:v>
                </c:pt>
                <c:pt idx="8">
                  <c:v>-2.1816260000000001</c:v>
                </c:pt>
                <c:pt idx="9">
                  <c:v>-1.7544553000000001</c:v>
                </c:pt>
                <c:pt idx="10">
                  <c:v>-1.1848943000000001</c:v>
                </c:pt>
                <c:pt idx="11">
                  <c:v>-1.8968456</c:v>
                </c:pt>
                <c:pt idx="12">
                  <c:v>-1.9680408</c:v>
                </c:pt>
                <c:pt idx="13">
                  <c:v>-0.97130890000000003</c:v>
                </c:pt>
                <c:pt idx="14">
                  <c:v>-1.6832602000000001</c:v>
                </c:pt>
                <c:pt idx="15">
                  <c:v>-2.9647727000000001</c:v>
                </c:pt>
                <c:pt idx="16">
                  <c:v>-2.5376020000000001</c:v>
                </c:pt>
                <c:pt idx="17">
                  <c:v>-1.6832602000000001</c:v>
                </c:pt>
                <c:pt idx="18">
                  <c:v>-0.61533320000000002</c:v>
                </c:pt>
                <c:pt idx="19">
                  <c:v>-0.40174781999999998</c:v>
                </c:pt>
                <c:pt idx="20">
                  <c:v>-0.61533320000000002</c:v>
                </c:pt>
                <c:pt idx="21">
                  <c:v>-0.97130890000000003</c:v>
                </c:pt>
                <c:pt idx="22">
                  <c:v>-0.97130890000000003</c:v>
                </c:pt>
                <c:pt idx="23">
                  <c:v>-0.97130890000000003</c:v>
                </c:pt>
                <c:pt idx="24">
                  <c:v>-1.3272846</c:v>
                </c:pt>
                <c:pt idx="25">
                  <c:v>-1.0425040999999999</c:v>
                </c:pt>
                <c:pt idx="26">
                  <c:v>-1.1848943000000001</c:v>
                </c:pt>
                <c:pt idx="27">
                  <c:v>-1.1848943000000001</c:v>
                </c:pt>
                <c:pt idx="28">
                  <c:v>-0.82891864000000004</c:v>
                </c:pt>
                <c:pt idx="29">
                  <c:v>-0.47294294999999997</c:v>
                </c:pt>
                <c:pt idx="30">
                  <c:v>-1.3984797</c:v>
                </c:pt>
                <c:pt idx="31">
                  <c:v>-1.1848943000000001</c:v>
                </c:pt>
                <c:pt idx="32">
                  <c:v>-2.0392358000000002</c:v>
                </c:pt>
                <c:pt idx="33">
                  <c:v>-2.6799922</c:v>
                </c:pt>
                <c:pt idx="34">
                  <c:v>-1.6120650999999999</c:v>
                </c:pt>
                <c:pt idx="35">
                  <c:v>-0.75772349999999999</c:v>
                </c:pt>
                <c:pt idx="36">
                  <c:v>-1.6832602000000001</c:v>
                </c:pt>
                <c:pt idx="37">
                  <c:v>-2.6799922</c:v>
                </c:pt>
                <c:pt idx="38">
                  <c:v>-2.3240162999999998</c:v>
                </c:pt>
                <c:pt idx="39">
                  <c:v>-1.6120650999999999</c:v>
                </c:pt>
                <c:pt idx="40">
                  <c:v>-0.18816242</c:v>
                </c:pt>
                <c:pt idx="41">
                  <c:v>-0.33055269999999998</c:v>
                </c:pt>
                <c:pt idx="42">
                  <c:v>-1.8256505000000001</c:v>
                </c:pt>
                <c:pt idx="43">
                  <c:v>-2.1816260000000001</c:v>
                </c:pt>
                <c:pt idx="44">
                  <c:v>-1.2560894</c:v>
                </c:pt>
                <c:pt idx="45">
                  <c:v>-2.1816260000000001</c:v>
                </c:pt>
                <c:pt idx="46">
                  <c:v>-2.9647727000000001</c:v>
                </c:pt>
                <c:pt idx="47">
                  <c:v>-2.608797</c:v>
                </c:pt>
                <c:pt idx="48">
                  <c:v>-1.3984797</c:v>
                </c:pt>
                <c:pt idx="49">
                  <c:v>-0.82891864000000004</c:v>
                </c:pt>
                <c:pt idx="50">
                  <c:v>-1.6120650999999999</c:v>
                </c:pt>
                <c:pt idx="51">
                  <c:v>-2.5376020000000001</c:v>
                </c:pt>
                <c:pt idx="52">
                  <c:v>-1.8256505000000001</c:v>
                </c:pt>
                <c:pt idx="53">
                  <c:v>-1.3984797</c:v>
                </c:pt>
                <c:pt idx="54">
                  <c:v>-0.25935756999999998</c:v>
                </c:pt>
                <c:pt idx="55">
                  <c:v>-0.82891864000000004</c:v>
                </c:pt>
                <c:pt idx="56">
                  <c:v>-0.18816242</c:v>
                </c:pt>
                <c:pt idx="57">
                  <c:v>-4.5772154000000002E-2</c:v>
                </c:pt>
                <c:pt idx="58">
                  <c:v>-0.11696729</c:v>
                </c:pt>
                <c:pt idx="59">
                  <c:v>0.16781324</c:v>
                </c:pt>
                <c:pt idx="60">
                  <c:v>-4.5772154000000002E-2</c:v>
                </c:pt>
                <c:pt idx="61">
                  <c:v>-0.97130890000000003</c:v>
                </c:pt>
                <c:pt idx="62">
                  <c:v>-0.54413809999999996</c:v>
                </c:pt>
                <c:pt idx="63">
                  <c:v>0.23900837999999999</c:v>
                </c:pt>
                <c:pt idx="64">
                  <c:v>-0.33055269999999998</c:v>
                </c:pt>
                <c:pt idx="65">
                  <c:v>-0.61533320000000002</c:v>
                </c:pt>
                <c:pt idx="66">
                  <c:v>-1.8968456</c:v>
                </c:pt>
                <c:pt idx="67">
                  <c:v>-1.8256505000000001</c:v>
                </c:pt>
                <c:pt idx="68">
                  <c:v>-0.61533320000000002</c:v>
                </c:pt>
                <c:pt idx="69">
                  <c:v>-0.18816242</c:v>
                </c:pt>
                <c:pt idx="70">
                  <c:v>-1.3984797</c:v>
                </c:pt>
                <c:pt idx="71">
                  <c:v>-2.4664068000000001</c:v>
                </c:pt>
                <c:pt idx="72">
                  <c:v>-2.1816260000000001</c:v>
                </c:pt>
                <c:pt idx="73">
                  <c:v>-1.7544553000000001</c:v>
                </c:pt>
                <c:pt idx="74">
                  <c:v>-1.1848943000000001</c:v>
                </c:pt>
                <c:pt idx="75">
                  <c:v>-1.2560894</c:v>
                </c:pt>
                <c:pt idx="76">
                  <c:v>-1.3272846</c:v>
                </c:pt>
                <c:pt idx="77">
                  <c:v>-1.54087</c:v>
                </c:pt>
                <c:pt idx="78">
                  <c:v>-0.68652840000000004</c:v>
                </c:pt>
                <c:pt idx="79">
                  <c:v>-4.5772154000000002E-2</c:v>
                </c:pt>
                <c:pt idx="80">
                  <c:v>-0.75772349999999999</c:v>
                </c:pt>
                <c:pt idx="81">
                  <c:v>-1.3272846</c:v>
                </c:pt>
                <c:pt idx="82">
                  <c:v>-0.61533320000000002</c:v>
                </c:pt>
                <c:pt idx="83">
                  <c:v>-0.18816242</c:v>
                </c:pt>
                <c:pt idx="84">
                  <c:v>-1.0425040999999999</c:v>
                </c:pt>
                <c:pt idx="85">
                  <c:v>-1.1136991999999999</c:v>
                </c:pt>
                <c:pt idx="86">
                  <c:v>-0.40174781999999998</c:v>
                </c:pt>
                <c:pt idx="87">
                  <c:v>-0.61533320000000002</c:v>
                </c:pt>
                <c:pt idx="88">
                  <c:v>-0.82891864000000004</c:v>
                </c:pt>
                <c:pt idx="89">
                  <c:v>-0.25935756999999998</c:v>
                </c:pt>
                <c:pt idx="90">
                  <c:v>-0.11696729</c:v>
                </c:pt>
                <c:pt idx="91">
                  <c:v>-1.1848943000000001</c:v>
                </c:pt>
                <c:pt idx="92">
                  <c:v>-0.90011375999999998</c:v>
                </c:pt>
                <c:pt idx="93">
                  <c:v>-0.97130890000000003</c:v>
                </c:pt>
                <c:pt idx="94">
                  <c:v>-0.75772349999999999</c:v>
                </c:pt>
                <c:pt idx="95">
                  <c:v>9.6618109999999993E-2</c:v>
                </c:pt>
                <c:pt idx="96">
                  <c:v>0.38139865000000001</c:v>
                </c:pt>
                <c:pt idx="97">
                  <c:v>-0.47294294999999997</c:v>
                </c:pt>
                <c:pt idx="98">
                  <c:v>-0.61533320000000002</c:v>
                </c:pt>
                <c:pt idx="99">
                  <c:v>0.16781324</c:v>
                </c:pt>
                <c:pt idx="100">
                  <c:v>0.38139865000000001</c:v>
                </c:pt>
                <c:pt idx="101">
                  <c:v>0.38139865000000001</c:v>
                </c:pt>
                <c:pt idx="102">
                  <c:v>0.45259377000000001</c:v>
                </c:pt>
                <c:pt idx="103">
                  <c:v>-0.47294294999999997</c:v>
                </c:pt>
                <c:pt idx="104">
                  <c:v>-0.75772349999999999</c:v>
                </c:pt>
                <c:pt idx="105">
                  <c:v>-0.97130890000000003</c:v>
                </c:pt>
                <c:pt idx="106">
                  <c:v>-0.61533320000000002</c:v>
                </c:pt>
                <c:pt idx="107">
                  <c:v>-0.47294294999999997</c:v>
                </c:pt>
                <c:pt idx="108">
                  <c:v>-0.40174781999999998</c:v>
                </c:pt>
                <c:pt idx="109">
                  <c:v>9.6618109999999993E-2</c:v>
                </c:pt>
                <c:pt idx="110">
                  <c:v>0.16781324</c:v>
                </c:pt>
                <c:pt idx="111">
                  <c:v>0.31020352000000001</c:v>
                </c:pt>
                <c:pt idx="112">
                  <c:v>0.16781324</c:v>
                </c:pt>
                <c:pt idx="113">
                  <c:v>-0.90011375999999998</c:v>
                </c:pt>
                <c:pt idx="114">
                  <c:v>-1.3272846</c:v>
                </c:pt>
                <c:pt idx="115">
                  <c:v>-0.97130890000000003</c:v>
                </c:pt>
                <c:pt idx="116">
                  <c:v>-0.61533320000000002</c:v>
                </c:pt>
                <c:pt idx="117">
                  <c:v>-0.11696729</c:v>
                </c:pt>
                <c:pt idx="118">
                  <c:v>-0.33055269999999998</c:v>
                </c:pt>
                <c:pt idx="119">
                  <c:v>-0.18816242</c:v>
                </c:pt>
                <c:pt idx="120">
                  <c:v>0.23900837999999999</c:v>
                </c:pt>
                <c:pt idx="121">
                  <c:v>0.31020352000000001</c:v>
                </c:pt>
                <c:pt idx="122">
                  <c:v>0.16781324</c:v>
                </c:pt>
                <c:pt idx="123">
                  <c:v>0.5237889</c:v>
                </c:pt>
                <c:pt idx="124">
                  <c:v>0.38139865000000001</c:v>
                </c:pt>
                <c:pt idx="125">
                  <c:v>0.45259377000000001</c:v>
                </c:pt>
                <c:pt idx="126">
                  <c:v>1.0221548</c:v>
                </c:pt>
                <c:pt idx="127">
                  <c:v>0.66617919999999997</c:v>
                </c:pt>
                <c:pt idx="128">
                  <c:v>9.6618109999999993E-2</c:v>
                </c:pt>
                <c:pt idx="129">
                  <c:v>-0.33055269999999998</c:v>
                </c:pt>
                <c:pt idx="130">
                  <c:v>-0.40174781999999998</c:v>
                </c:pt>
                <c:pt idx="131">
                  <c:v>-4.5772154000000002E-2</c:v>
                </c:pt>
                <c:pt idx="132">
                  <c:v>0.38139865000000001</c:v>
                </c:pt>
                <c:pt idx="133">
                  <c:v>0.38139865000000001</c:v>
                </c:pt>
                <c:pt idx="134">
                  <c:v>0.38139865000000001</c:v>
                </c:pt>
                <c:pt idx="135">
                  <c:v>0.38139865000000001</c:v>
                </c:pt>
                <c:pt idx="136">
                  <c:v>0.59498404999999999</c:v>
                </c:pt>
                <c:pt idx="137">
                  <c:v>0.59498404999999999</c:v>
                </c:pt>
                <c:pt idx="138">
                  <c:v>0.38139865000000001</c:v>
                </c:pt>
                <c:pt idx="139">
                  <c:v>0.38139865000000001</c:v>
                </c:pt>
                <c:pt idx="140">
                  <c:v>0.87976456000000003</c:v>
                </c:pt>
                <c:pt idx="141">
                  <c:v>9.6618109999999993E-2</c:v>
                </c:pt>
                <c:pt idx="142">
                  <c:v>-0.68652840000000004</c:v>
                </c:pt>
                <c:pt idx="143">
                  <c:v>-0.47294294999999997</c:v>
                </c:pt>
                <c:pt idx="144">
                  <c:v>-0.40174781999999998</c:v>
                </c:pt>
                <c:pt idx="145">
                  <c:v>0.23900837999999999</c:v>
                </c:pt>
                <c:pt idx="146">
                  <c:v>0.16781324</c:v>
                </c:pt>
                <c:pt idx="147">
                  <c:v>0.23900837999999999</c:v>
                </c:pt>
                <c:pt idx="148">
                  <c:v>0.38139865000000001</c:v>
                </c:pt>
                <c:pt idx="149">
                  <c:v>0.5237889</c:v>
                </c:pt>
                <c:pt idx="150">
                  <c:v>0.66617919999999997</c:v>
                </c:pt>
                <c:pt idx="151">
                  <c:v>0.59498404999999999</c:v>
                </c:pt>
                <c:pt idx="152">
                  <c:v>0.5237889</c:v>
                </c:pt>
                <c:pt idx="153">
                  <c:v>0.5237889</c:v>
                </c:pt>
                <c:pt idx="154">
                  <c:v>0.66617919999999997</c:v>
                </c:pt>
                <c:pt idx="155">
                  <c:v>-4.5772154000000002E-2</c:v>
                </c:pt>
                <c:pt idx="156">
                  <c:v>-0.18816242</c:v>
                </c:pt>
                <c:pt idx="157">
                  <c:v>0.38139865000000001</c:v>
                </c:pt>
                <c:pt idx="158">
                  <c:v>0.5237889</c:v>
                </c:pt>
                <c:pt idx="159">
                  <c:v>0.73737430000000004</c:v>
                </c:pt>
                <c:pt idx="160">
                  <c:v>0.80856943000000003</c:v>
                </c:pt>
                <c:pt idx="161">
                  <c:v>0.66617919999999997</c:v>
                </c:pt>
                <c:pt idx="162">
                  <c:v>0.87976456000000003</c:v>
                </c:pt>
                <c:pt idx="163">
                  <c:v>0.87976456000000003</c:v>
                </c:pt>
                <c:pt idx="164">
                  <c:v>0.87976456000000003</c:v>
                </c:pt>
                <c:pt idx="165">
                  <c:v>0.87976456000000003</c:v>
                </c:pt>
                <c:pt idx="166">
                  <c:v>0.87976456000000003</c:v>
                </c:pt>
                <c:pt idx="167">
                  <c:v>0.87976456000000003</c:v>
                </c:pt>
                <c:pt idx="168">
                  <c:v>0.87976456000000003</c:v>
                </c:pt>
                <c:pt idx="169">
                  <c:v>0.45259377000000001</c:v>
                </c:pt>
                <c:pt idx="170">
                  <c:v>0.5237889</c:v>
                </c:pt>
                <c:pt idx="171">
                  <c:v>0.66617919999999997</c:v>
                </c:pt>
                <c:pt idx="172">
                  <c:v>0.66617919999999997</c:v>
                </c:pt>
                <c:pt idx="173">
                  <c:v>0.59498404999999999</c:v>
                </c:pt>
                <c:pt idx="174">
                  <c:v>1.5205207999999999</c:v>
                </c:pt>
                <c:pt idx="175">
                  <c:v>0.87976456000000003</c:v>
                </c:pt>
                <c:pt idx="176">
                  <c:v>0.95095974000000005</c:v>
                </c:pt>
                <c:pt idx="177">
                  <c:v>0.95095974000000005</c:v>
                </c:pt>
                <c:pt idx="178">
                  <c:v>1.0221548</c:v>
                </c:pt>
                <c:pt idx="179">
                  <c:v>0.95095974000000005</c:v>
                </c:pt>
                <c:pt idx="180">
                  <c:v>0.87976456000000003</c:v>
                </c:pt>
                <c:pt idx="181">
                  <c:v>0.95095974000000005</c:v>
                </c:pt>
                <c:pt idx="182">
                  <c:v>0.87976456000000003</c:v>
                </c:pt>
                <c:pt idx="183">
                  <c:v>0.5237889</c:v>
                </c:pt>
                <c:pt idx="184">
                  <c:v>0.95095974000000005</c:v>
                </c:pt>
                <c:pt idx="185">
                  <c:v>0.66617919999999997</c:v>
                </c:pt>
                <c:pt idx="186">
                  <c:v>0.66617919999999997</c:v>
                </c:pt>
                <c:pt idx="187">
                  <c:v>0.87976456000000003</c:v>
                </c:pt>
                <c:pt idx="188">
                  <c:v>1.0933499</c:v>
                </c:pt>
                <c:pt idx="189">
                  <c:v>1.0933499</c:v>
                </c:pt>
                <c:pt idx="190">
                  <c:v>1.1645449999999999</c:v>
                </c:pt>
                <c:pt idx="191">
                  <c:v>1.0933499</c:v>
                </c:pt>
                <c:pt idx="192">
                  <c:v>1.0221548</c:v>
                </c:pt>
                <c:pt idx="193">
                  <c:v>0.95095974000000005</c:v>
                </c:pt>
                <c:pt idx="194">
                  <c:v>0.80856943000000003</c:v>
                </c:pt>
                <c:pt idx="195">
                  <c:v>0.80856943000000003</c:v>
                </c:pt>
                <c:pt idx="196">
                  <c:v>0.95095974000000005</c:v>
                </c:pt>
                <c:pt idx="197">
                  <c:v>1.0221548</c:v>
                </c:pt>
                <c:pt idx="198">
                  <c:v>1.0933499</c:v>
                </c:pt>
                <c:pt idx="199">
                  <c:v>1.0221548</c:v>
                </c:pt>
                <c:pt idx="200">
                  <c:v>0.95095974000000005</c:v>
                </c:pt>
                <c:pt idx="201">
                  <c:v>0.87976456000000003</c:v>
                </c:pt>
                <c:pt idx="202">
                  <c:v>1.0221548</c:v>
                </c:pt>
                <c:pt idx="203">
                  <c:v>1.1645449999999999</c:v>
                </c:pt>
                <c:pt idx="204">
                  <c:v>1.2357403</c:v>
                </c:pt>
                <c:pt idx="205">
                  <c:v>0.87976456000000003</c:v>
                </c:pt>
                <c:pt idx="206">
                  <c:v>0.95095974000000005</c:v>
                </c:pt>
                <c:pt idx="207">
                  <c:v>0.80856943000000003</c:v>
                </c:pt>
                <c:pt idx="208">
                  <c:v>0.31020352000000001</c:v>
                </c:pt>
                <c:pt idx="209">
                  <c:v>0.5237889</c:v>
                </c:pt>
                <c:pt idx="210">
                  <c:v>0.95095974000000005</c:v>
                </c:pt>
                <c:pt idx="211">
                  <c:v>1.1645449999999999</c:v>
                </c:pt>
                <c:pt idx="212">
                  <c:v>1.0933499</c:v>
                </c:pt>
                <c:pt idx="213">
                  <c:v>1.0933499</c:v>
                </c:pt>
                <c:pt idx="214">
                  <c:v>0.95095974000000005</c:v>
                </c:pt>
                <c:pt idx="215">
                  <c:v>1.0933499</c:v>
                </c:pt>
                <c:pt idx="216">
                  <c:v>1.1645449999999999</c:v>
                </c:pt>
                <c:pt idx="217">
                  <c:v>1.1645449999999999</c:v>
                </c:pt>
                <c:pt idx="218">
                  <c:v>1.1645449999999999</c:v>
                </c:pt>
                <c:pt idx="219">
                  <c:v>1.1645449999999999</c:v>
                </c:pt>
                <c:pt idx="220">
                  <c:v>1.0933499</c:v>
                </c:pt>
                <c:pt idx="221">
                  <c:v>1.1645449999999999</c:v>
                </c:pt>
                <c:pt idx="222">
                  <c:v>0.80856943000000003</c:v>
                </c:pt>
                <c:pt idx="223">
                  <c:v>0.59498404999999999</c:v>
                </c:pt>
                <c:pt idx="224">
                  <c:v>0.87976456000000003</c:v>
                </c:pt>
                <c:pt idx="225">
                  <c:v>0.87976456000000003</c:v>
                </c:pt>
                <c:pt idx="226">
                  <c:v>1.0221548</c:v>
                </c:pt>
                <c:pt idx="227">
                  <c:v>1.2357403</c:v>
                </c:pt>
                <c:pt idx="228">
                  <c:v>1.3781306</c:v>
                </c:pt>
                <c:pt idx="229">
                  <c:v>1.3069354</c:v>
                </c:pt>
                <c:pt idx="230">
                  <c:v>1.3069354</c:v>
                </c:pt>
                <c:pt idx="231">
                  <c:v>1.3069354</c:v>
                </c:pt>
                <c:pt idx="232">
                  <c:v>1.3069354</c:v>
                </c:pt>
                <c:pt idx="233">
                  <c:v>1.1645449999999999</c:v>
                </c:pt>
                <c:pt idx="234">
                  <c:v>0.87976456000000003</c:v>
                </c:pt>
                <c:pt idx="235">
                  <c:v>0.95095974000000005</c:v>
                </c:pt>
                <c:pt idx="236">
                  <c:v>1.2357403</c:v>
                </c:pt>
                <c:pt idx="237">
                  <c:v>1.4493256999999999</c:v>
                </c:pt>
                <c:pt idx="238">
                  <c:v>1.3781306</c:v>
                </c:pt>
                <c:pt idx="239">
                  <c:v>1.3781306</c:v>
                </c:pt>
                <c:pt idx="240">
                  <c:v>1.1645449999999999</c:v>
                </c:pt>
                <c:pt idx="241">
                  <c:v>1.3781306</c:v>
                </c:pt>
                <c:pt idx="242">
                  <c:v>1.5205207999999999</c:v>
                </c:pt>
                <c:pt idx="243">
                  <c:v>1.4493256999999999</c:v>
                </c:pt>
                <c:pt idx="244">
                  <c:v>1.2357403</c:v>
                </c:pt>
                <c:pt idx="245">
                  <c:v>1.3069354</c:v>
                </c:pt>
                <c:pt idx="246">
                  <c:v>1.3069354</c:v>
                </c:pt>
                <c:pt idx="247">
                  <c:v>1.3069354</c:v>
                </c:pt>
                <c:pt idx="248">
                  <c:v>1.1645449999999999</c:v>
                </c:pt>
                <c:pt idx="249">
                  <c:v>1.2357403</c:v>
                </c:pt>
                <c:pt idx="250">
                  <c:v>1.1645449999999999</c:v>
                </c:pt>
                <c:pt idx="251">
                  <c:v>1.0221548</c:v>
                </c:pt>
                <c:pt idx="252">
                  <c:v>1.1645449999999999</c:v>
                </c:pt>
                <c:pt idx="253">
                  <c:v>1.3781306</c:v>
                </c:pt>
                <c:pt idx="254">
                  <c:v>1.2357403</c:v>
                </c:pt>
                <c:pt idx="255">
                  <c:v>1.2357403</c:v>
                </c:pt>
                <c:pt idx="256">
                  <c:v>1.0933499</c:v>
                </c:pt>
                <c:pt idx="257">
                  <c:v>1.1645449999999999</c:v>
                </c:pt>
                <c:pt idx="258">
                  <c:v>1.0933499</c:v>
                </c:pt>
                <c:pt idx="259">
                  <c:v>0.80856943000000003</c:v>
                </c:pt>
                <c:pt idx="260">
                  <c:v>0.95095974000000005</c:v>
                </c:pt>
                <c:pt idx="261">
                  <c:v>1.0933499</c:v>
                </c:pt>
                <c:pt idx="262">
                  <c:v>1.2357403</c:v>
                </c:pt>
                <c:pt idx="263">
                  <c:v>1.3069354</c:v>
                </c:pt>
                <c:pt idx="264">
                  <c:v>0.73737430000000004</c:v>
                </c:pt>
                <c:pt idx="265">
                  <c:v>-0.54413809999999996</c:v>
                </c:pt>
                <c:pt idx="266">
                  <c:v>2.5422976999999999E-2</c:v>
                </c:pt>
                <c:pt idx="267">
                  <c:v>0.59498404999999999</c:v>
                </c:pt>
                <c:pt idx="268">
                  <c:v>0.95095974000000005</c:v>
                </c:pt>
                <c:pt idx="269">
                  <c:v>0.87976456000000003</c:v>
                </c:pt>
                <c:pt idx="270">
                  <c:v>0.73737430000000004</c:v>
                </c:pt>
                <c:pt idx="271">
                  <c:v>0.66617919999999997</c:v>
                </c:pt>
                <c:pt idx="272">
                  <c:v>0.80856943000000003</c:v>
                </c:pt>
                <c:pt idx="273">
                  <c:v>0.73737430000000004</c:v>
                </c:pt>
                <c:pt idx="274">
                  <c:v>0.73737430000000004</c:v>
                </c:pt>
                <c:pt idx="275">
                  <c:v>0.38139865000000001</c:v>
                </c:pt>
                <c:pt idx="276">
                  <c:v>9.6618109999999993E-2</c:v>
                </c:pt>
                <c:pt idx="277">
                  <c:v>0.16781324</c:v>
                </c:pt>
                <c:pt idx="278">
                  <c:v>0.38139865000000001</c:v>
                </c:pt>
                <c:pt idx="279">
                  <c:v>0.23900837999999999</c:v>
                </c:pt>
                <c:pt idx="280">
                  <c:v>0.45259377000000001</c:v>
                </c:pt>
                <c:pt idx="281">
                  <c:v>0.5237889</c:v>
                </c:pt>
                <c:pt idx="282">
                  <c:v>0.5237889</c:v>
                </c:pt>
                <c:pt idx="283">
                  <c:v>0.95095974000000005</c:v>
                </c:pt>
                <c:pt idx="284">
                  <c:v>0.95095974000000005</c:v>
                </c:pt>
                <c:pt idx="285">
                  <c:v>0.31020352000000001</c:v>
                </c:pt>
                <c:pt idx="286">
                  <c:v>-4.5772154000000002E-2</c:v>
                </c:pt>
                <c:pt idx="287">
                  <c:v>0.31020352000000001</c:v>
                </c:pt>
                <c:pt idx="288">
                  <c:v>0.73737430000000004</c:v>
                </c:pt>
                <c:pt idx="289">
                  <c:v>0.87976456000000003</c:v>
                </c:pt>
                <c:pt idx="290">
                  <c:v>0.80856943000000003</c:v>
                </c:pt>
                <c:pt idx="291">
                  <c:v>0.95095974000000005</c:v>
                </c:pt>
                <c:pt idx="292">
                  <c:v>0.95095974000000005</c:v>
                </c:pt>
                <c:pt idx="293">
                  <c:v>-0.11696729</c:v>
                </c:pt>
                <c:pt idx="294">
                  <c:v>-0.11696729</c:v>
                </c:pt>
                <c:pt idx="295">
                  <c:v>-0.11696729</c:v>
                </c:pt>
                <c:pt idx="296">
                  <c:v>-0.33055269999999998</c:v>
                </c:pt>
                <c:pt idx="297">
                  <c:v>9.6618109999999993E-2</c:v>
                </c:pt>
                <c:pt idx="298">
                  <c:v>9.6618109999999993E-2</c:v>
                </c:pt>
                <c:pt idx="299">
                  <c:v>0.23900837999999999</c:v>
                </c:pt>
                <c:pt idx="300">
                  <c:v>0.38139865000000001</c:v>
                </c:pt>
                <c:pt idx="301">
                  <c:v>0.23900837999999999</c:v>
                </c:pt>
                <c:pt idx="302">
                  <c:v>0.16781324</c:v>
                </c:pt>
                <c:pt idx="303">
                  <c:v>2.5422976999999999E-2</c:v>
                </c:pt>
                <c:pt idx="304">
                  <c:v>9.6618109999999993E-2</c:v>
                </c:pt>
                <c:pt idx="305">
                  <c:v>0.31020352000000001</c:v>
                </c:pt>
                <c:pt idx="306">
                  <c:v>0.16781324</c:v>
                </c:pt>
                <c:pt idx="307">
                  <c:v>0.31020352000000001</c:v>
                </c:pt>
                <c:pt idx="308">
                  <c:v>0.23900837999999999</c:v>
                </c:pt>
                <c:pt idx="309">
                  <c:v>0.23900837999999999</c:v>
                </c:pt>
                <c:pt idx="310">
                  <c:v>0.31020352000000001</c:v>
                </c:pt>
                <c:pt idx="311">
                  <c:v>0.16781324</c:v>
                </c:pt>
                <c:pt idx="312">
                  <c:v>0.16781324</c:v>
                </c:pt>
                <c:pt idx="313">
                  <c:v>-0.33055269999999998</c:v>
                </c:pt>
                <c:pt idx="314">
                  <c:v>-0.90011375999999998</c:v>
                </c:pt>
                <c:pt idx="315">
                  <c:v>-0.61533320000000002</c:v>
                </c:pt>
                <c:pt idx="316">
                  <c:v>-0.18816242</c:v>
                </c:pt>
                <c:pt idx="317">
                  <c:v>-0.25935756999999998</c:v>
                </c:pt>
                <c:pt idx="318">
                  <c:v>-0.97130890000000003</c:v>
                </c:pt>
                <c:pt idx="319">
                  <c:v>-0.82891864000000004</c:v>
                </c:pt>
                <c:pt idx="320">
                  <c:v>-0.75772349999999999</c:v>
                </c:pt>
                <c:pt idx="321">
                  <c:v>-0.61533320000000002</c:v>
                </c:pt>
                <c:pt idx="322">
                  <c:v>-0.68652840000000004</c:v>
                </c:pt>
                <c:pt idx="323">
                  <c:v>-0.54413809999999996</c:v>
                </c:pt>
                <c:pt idx="324">
                  <c:v>-1.1848943000000001</c:v>
                </c:pt>
                <c:pt idx="325">
                  <c:v>-1.8968456</c:v>
                </c:pt>
                <c:pt idx="326">
                  <c:v>-2.4664068000000001</c:v>
                </c:pt>
                <c:pt idx="327">
                  <c:v>-2.3240162999999998</c:v>
                </c:pt>
                <c:pt idx="328">
                  <c:v>-1.8968456</c:v>
                </c:pt>
                <c:pt idx="329">
                  <c:v>-2.0392358000000002</c:v>
                </c:pt>
                <c:pt idx="330">
                  <c:v>-2.0392358000000002</c:v>
                </c:pt>
                <c:pt idx="331">
                  <c:v>-1.9680408</c:v>
                </c:pt>
                <c:pt idx="332">
                  <c:v>-1.3984797</c:v>
                </c:pt>
                <c:pt idx="333">
                  <c:v>-0.97130890000000003</c:v>
                </c:pt>
                <c:pt idx="334">
                  <c:v>-0.18816242</c:v>
                </c:pt>
                <c:pt idx="335">
                  <c:v>-0.54413809999999996</c:v>
                </c:pt>
                <c:pt idx="336">
                  <c:v>-0.25935756999999998</c:v>
                </c:pt>
                <c:pt idx="337">
                  <c:v>-1.2560894</c:v>
                </c:pt>
                <c:pt idx="338">
                  <c:v>-1.2560894</c:v>
                </c:pt>
                <c:pt idx="339">
                  <c:v>-0.75772349999999999</c:v>
                </c:pt>
                <c:pt idx="340">
                  <c:v>-1.2560894</c:v>
                </c:pt>
                <c:pt idx="341">
                  <c:v>-0.97130890000000003</c:v>
                </c:pt>
                <c:pt idx="342">
                  <c:v>-0.40174781999999998</c:v>
                </c:pt>
                <c:pt idx="343">
                  <c:v>9.6618109999999993E-2</c:v>
                </c:pt>
                <c:pt idx="344">
                  <c:v>-1.1848943000000001</c:v>
                </c:pt>
                <c:pt idx="345">
                  <c:v>-1.8256505000000001</c:v>
                </c:pt>
                <c:pt idx="346">
                  <c:v>-1.1848943000000001</c:v>
                </c:pt>
                <c:pt idx="347">
                  <c:v>-0.61533320000000002</c:v>
                </c:pt>
                <c:pt idx="348">
                  <c:v>-0.11696729</c:v>
                </c:pt>
                <c:pt idx="349">
                  <c:v>-0.61533320000000002</c:v>
                </c:pt>
                <c:pt idx="350">
                  <c:v>-1.1848943000000001</c:v>
                </c:pt>
                <c:pt idx="351">
                  <c:v>-0.90011375999999998</c:v>
                </c:pt>
                <c:pt idx="352">
                  <c:v>-1.0425040999999999</c:v>
                </c:pt>
                <c:pt idx="353">
                  <c:v>-0.97130890000000003</c:v>
                </c:pt>
                <c:pt idx="354">
                  <c:v>-0.61533320000000002</c:v>
                </c:pt>
                <c:pt idx="355">
                  <c:v>-0.40174781999999998</c:v>
                </c:pt>
                <c:pt idx="356">
                  <c:v>-0.40174781999999998</c:v>
                </c:pt>
                <c:pt idx="357">
                  <c:v>-0.18816242</c:v>
                </c:pt>
                <c:pt idx="358">
                  <c:v>-0.54413809999999996</c:v>
                </c:pt>
                <c:pt idx="359">
                  <c:v>-1.1136991999999999</c:v>
                </c:pt>
                <c:pt idx="360">
                  <c:v>-1.3984797</c:v>
                </c:pt>
                <c:pt idx="361">
                  <c:v>-1.1136991999999999</c:v>
                </c:pt>
                <c:pt idx="362">
                  <c:v>-1.2560894</c:v>
                </c:pt>
                <c:pt idx="363">
                  <c:v>-1.3272846</c:v>
                </c:pt>
                <c:pt idx="364">
                  <c:v>-1.2560894</c:v>
                </c:pt>
                <c:pt idx="365">
                  <c:v>-0.25935756999999998</c:v>
                </c:pt>
                <c:pt idx="366">
                  <c:v>-1.3984797</c:v>
                </c:pt>
                <c:pt idx="367">
                  <c:v>-1.7544553000000001</c:v>
                </c:pt>
                <c:pt idx="368">
                  <c:v>-1.54087</c:v>
                </c:pt>
                <c:pt idx="369">
                  <c:v>-0.47294294999999997</c:v>
                </c:pt>
                <c:pt idx="370">
                  <c:v>-1.1848943000000001</c:v>
                </c:pt>
                <c:pt idx="371">
                  <c:v>-2.1816260000000001</c:v>
                </c:pt>
                <c:pt idx="372">
                  <c:v>-1.54087</c:v>
                </c:pt>
                <c:pt idx="373">
                  <c:v>-1.9680408</c:v>
                </c:pt>
                <c:pt idx="374">
                  <c:v>-2.2528212000000001</c:v>
                </c:pt>
                <c:pt idx="375">
                  <c:v>-2.3952114999999998</c:v>
                </c:pt>
                <c:pt idx="376">
                  <c:v>-2.1104310000000002</c:v>
                </c:pt>
                <c:pt idx="377">
                  <c:v>-1.3984797</c:v>
                </c:pt>
                <c:pt idx="378">
                  <c:v>-1.9680408</c:v>
                </c:pt>
                <c:pt idx="379">
                  <c:v>-2.1104310000000002</c:v>
                </c:pt>
                <c:pt idx="380">
                  <c:v>-1.1848943000000001</c:v>
                </c:pt>
                <c:pt idx="381">
                  <c:v>-2.1104310000000002</c:v>
                </c:pt>
                <c:pt idx="382">
                  <c:v>-2.8935776</c:v>
                </c:pt>
                <c:pt idx="383">
                  <c:v>-2.4664068000000001</c:v>
                </c:pt>
                <c:pt idx="384">
                  <c:v>-2.608797</c:v>
                </c:pt>
                <c:pt idx="385">
                  <c:v>-2.0392358000000002</c:v>
                </c:pt>
                <c:pt idx="386">
                  <c:v>-1.9680408</c:v>
                </c:pt>
                <c:pt idx="387">
                  <c:v>-2.2528212000000001</c:v>
                </c:pt>
                <c:pt idx="388">
                  <c:v>-2.2528212000000001</c:v>
                </c:pt>
                <c:pt idx="389">
                  <c:v>-1.54087</c:v>
                </c:pt>
                <c:pt idx="390">
                  <c:v>-1.3984797</c:v>
                </c:pt>
                <c:pt idx="391">
                  <c:v>-1.1848943000000001</c:v>
                </c:pt>
                <c:pt idx="392">
                  <c:v>-0.82891864000000004</c:v>
                </c:pt>
                <c:pt idx="393">
                  <c:v>-1.0425040999999999</c:v>
                </c:pt>
                <c:pt idx="394">
                  <c:v>-0.68652840000000004</c:v>
                </c:pt>
                <c:pt idx="395">
                  <c:v>-1.2560894</c:v>
                </c:pt>
                <c:pt idx="396">
                  <c:v>-1.6832602000000001</c:v>
                </c:pt>
                <c:pt idx="397">
                  <c:v>-1.8256505000000001</c:v>
                </c:pt>
                <c:pt idx="398">
                  <c:v>-1.4696747999999999</c:v>
                </c:pt>
                <c:pt idx="399">
                  <c:v>-0.97130890000000003</c:v>
                </c:pt>
                <c:pt idx="400">
                  <c:v>-0.75772349999999999</c:v>
                </c:pt>
                <c:pt idx="401">
                  <c:v>-0.25935756999999998</c:v>
                </c:pt>
                <c:pt idx="402">
                  <c:v>-0.61533320000000002</c:v>
                </c:pt>
                <c:pt idx="403">
                  <c:v>-0.33055269999999998</c:v>
                </c:pt>
                <c:pt idx="404">
                  <c:v>-1.2560894</c:v>
                </c:pt>
                <c:pt idx="405">
                  <c:v>-1.0425040999999999</c:v>
                </c:pt>
                <c:pt idx="406">
                  <c:v>-0.82891864000000004</c:v>
                </c:pt>
                <c:pt idx="407">
                  <c:v>-2.1104310000000002</c:v>
                </c:pt>
                <c:pt idx="408">
                  <c:v>-2.0392358000000002</c:v>
                </c:pt>
                <c:pt idx="409">
                  <c:v>-1.54087</c:v>
                </c:pt>
                <c:pt idx="410">
                  <c:v>-1.8256505000000001</c:v>
                </c:pt>
                <c:pt idx="411">
                  <c:v>-1.54087</c:v>
                </c:pt>
                <c:pt idx="412">
                  <c:v>-1.1136991999999999</c:v>
                </c:pt>
                <c:pt idx="413">
                  <c:v>-0.18816242</c:v>
                </c:pt>
                <c:pt idx="414">
                  <c:v>-0.18816242</c:v>
                </c:pt>
                <c:pt idx="415">
                  <c:v>-0.47294294999999997</c:v>
                </c:pt>
                <c:pt idx="416">
                  <c:v>-0.40174781999999998</c:v>
                </c:pt>
                <c:pt idx="417">
                  <c:v>-1.2560894</c:v>
                </c:pt>
                <c:pt idx="418">
                  <c:v>-1.1136991999999999</c:v>
                </c:pt>
                <c:pt idx="419">
                  <c:v>-0.54413809999999996</c:v>
                </c:pt>
                <c:pt idx="420">
                  <c:v>-0.54413809999999996</c:v>
                </c:pt>
                <c:pt idx="421">
                  <c:v>-1.3984797</c:v>
                </c:pt>
                <c:pt idx="422">
                  <c:v>-1.8256505000000001</c:v>
                </c:pt>
                <c:pt idx="423">
                  <c:v>-1.54087</c:v>
                </c:pt>
                <c:pt idx="424">
                  <c:v>-1.1848943000000001</c:v>
                </c:pt>
                <c:pt idx="425">
                  <c:v>-0.40174781999999998</c:v>
                </c:pt>
                <c:pt idx="426">
                  <c:v>-0.25935756999999998</c:v>
                </c:pt>
                <c:pt idx="427">
                  <c:v>-1.6832602000000001</c:v>
                </c:pt>
                <c:pt idx="428">
                  <c:v>-2.608797</c:v>
                </c:pt>
                <c:pt idx="429">
                  <c:v>-2.608797</c:v>
                </c:pt>
                <c:pt idx="430">
                  <c:v>-1.54087</c:v>
                </c:pt>
                <c:pt idx="431">
                  <c:v>-1.9680408</c:v>
                </c:pt>
                <c:pt idx="432">
                  <c:v>-2.608797</c:v>
                </c:pt>
                <c:pt idx="433">
                  <c:v>-2.608797</c:v>
                </c:pt>
                <c:pt idx="434">
                  <c:v>-2.2528212000000001</c:v>
                </c:pt>
                <c:pt idx="435">
                  <c:v>-2.0392358000000002</c:v>
                </c:pt>
                <c:pt idx="436">
                  <c:v>-1.3272846</c:v>
                </c:pt>
                <c:pt idx="437">
                  <c:v>-1.3272846</c:v>
                </c:pt>
                <c:pt idx="438">
                  <c:v>-2.2528212000000001</c:v>
                </c:pt>
                <c:pt idx="439">
                  <c:v>-2.0392358000000002</c:v>
                </c:pt>
                <c:pt idx="440">
                  <c:v>-1.54087</c:v>
                </c:pt>
                <c:pt idx="441">
                  <c:v>-1.3984797</c:v>
                </c:pt>
                <c:pt idx="442">
                  <c:v>-1.3272846</c:v>
                </c:pt>
                <c:pt idx="443">
                  <c:v>-0.97130890000000003</c:v>
                </c:pt>
                <c:pt idx="444">
                  <c:v>-0.97130890000000003</c:v>
                </c:pt>
                <c:pt idx="445">
                  <c:v>-0.54413809999999996</c:v>
                </c:pt>
                <c:pt idx="446">
                  <c:v>-0.33055269999999998</c:v>
                </c:pt>
                <c:pt idx="447">
                  <c:v>-0.33055269999999998</c:v>
                </c:pt>
                <c:pt idx="448">
                  <c:v>-0.75772349999999999</c:v>
                </c:pt>
                <c:pt idx="449">
                  <c:v>-0.40174781999999998</c:v>
                </c:pt>
                <c:pt idx="450">
                  <c:v>-4.5772154000000002E-2</c:v>
                </c:pt>
                <c:pt idx="451">
                  <c:v>2.5422976999999999E-2</c:v>
                </c:pt>
                <c:pt idx="452">
                  <c:v>0.16781324</c:v>
                </c:pt>
                <c:pt idx="453">
                  <c:v>-0.47294294999999997</c:v>
                </c:pt>
                <c:pt idx="454">
                  <c:v>-0.90011375999999998</c:v>
                </c:pt>
                <c:pt idx="455">
                  <c:v>-0.18816242</c:v>
                </c:pt>
                <c:pt idx="456">
                  <c:v>-0.33055269999999998</c:v>
                </c:pt>
                <c:pt idx="457">
                  <c:v>2.5422976999999999E-2</c:v>
                </c:pt>
                <c:pt idx="458">
                  <c:v>0.16781324</c:v>
                </c:pt>
                <c:pt idx="459">
                  <c:v>-0.61533320000000002</c:v>
                </c:pt>
                <c:pt idx="460">
                  <c:v>-0.47294294999999997</c:v>
                </c:pt>
                <c:pt idx="461">
                  <c:v>-0.33055269999999998</c:v>
                </c:pt>
                <c:pt idx="462">
                  <c:v>2.5422976999999999E-2</c:v>
                </c:pt>
                <c:pt idx="463">
                  <c:v>9.6618109999999993E-2</c:v>
                </c:pt>
                <c:pt idx="464">
                  <c:v>0.23900837999999999</c:v>
                </c:pt>
                <c:pt idx="465">
                  <c:v>0.38139865000000001</c:v>
                </c:pt>
                <c:pt idx="466">
                  <c:v>0.38139865000000001</c:v>
                </c:pt>
                <c:pt idx="467">
                  <c:v>0.38139865000000001</c:v>
                </c:pt>
                <c:pt idx="468">
                  <c:v>-0.54413809999999996</c:v>
                </c:pt>
                <c:pt idx="469">
                  <c:v>-0.47294294999999997</c:v>
                </c:pt>
                <c:pt idx="470">
                  <c:v>0.31020352000000001</c:v>
                </c:pt>
                <c:pt idx="471">
                  <c:v>0.5237889</c:v>
                </c:pt>
                <c:pt idx="472">
                  <c:v>0.23900837999999999</c:v>
                </c:pt>
                <c:pt idx="473">
                  <c:v>0.59498404999999999</c:v>
                </c:pt>
                <c:pt idx="474">
                  <c:v>-0.40174781999999998</c:v>
                </c:pt>
                <c:pt idx="475">
                  <c:v>-0.40174781999999998</c:v>
                </c:pt>
                <c:pt idx="476">
                  <c:v>0.31020352000000001</c:v>
                </c:pt>
                <c:pt idx="477">
                  <c:v>0.38139865000000001</c:v>
                </c:pt>
                <c:pt idx="478">
                  <c:v>-0.25935756999999998</c:v>
                </c:pt>
                <c:pt idx="479">
                  <c:v>-0.11696729</c:v>
                </c:pt>
                <c:pt idx="480">
                  <c:v>0.23900837999999999</c:v>
                </c:pt>
                <c:pt idx="481">
                  <c:v>2.5422976999999999E-2</c:v>
                </c:pt>
                <c:pt idx="482">
                  <c:v>-0.33055269999999998</c:v>
                </c:pt>
                <c:pt idx="483">
                  <c:v>0.16781324</c:v>
                </c:pt>
                <c:pt idx="484">
                  <c:v>-0.47294294999999997</c:v>
                </c:pt>
                <c:pt idx="485">
                  <c:v>-0.33055269999999998</c:v>
                </c:pt>
                <c:pt idx="486">
                  <c:v>0.23900837999999999</c:v>
                </c:pt>
                <c:pt idx="487">
                  <c:v>0.45259377000000001</c:v>
                </c:pt>
                <c:pt idx="488">
                  <c:v>0.45259377000000001</c:v>
                </c:pt>
                <c:pt idx="489">
                  <c:v>0.80856943000000003</c:v>
                </c:pt>
                <c:pt idx="490">
                  <c:v>0.5237889</c:v>
                </c:pt>
                <c:pt idx="491">
                  <c:v>0.23900837999999999</c:v>
                </c:pt>
                <c:pt idx="492">
                  <c:v>-0.82891864000000004</c:v>
                </c:pt>
                <c:pt idx="493">
                  <c:v>-0.54413809999999996</c:v>
                </c:pt>
                <c:pt idx="494">
                  <c:v>-0.25935756999999998</c:v>
                </c:pt>
                <c:pt idx="495">
                  <c:v>-4.5772154000000002E-2</c:v>
                </c:pt>
                <c:pt idx="496">
                  <c:v>2.5422976999999999E-2</c:v>
                </c:pt>
                <c:pt idx="497">
                  <c:v>2.5422976999999999E-2</c:v>
                </c:pt>
                <c:pt idx="498">
                  <c:v>0.31020352000000001</c:v>
                </c:pt>
                <c:pt idx="499">
                  <c:v>0.31020352000000001</c:v>
                </c:pt>
                <c:pt idx="500">
                  <c:v>0.59498404999999999</c:v>
                </c:pt>
                <c:pt idx="501">
                  <c:v>0.5237889</c:v>
                </c:pt>
                <c:pt idx="502">
                  <c:v>0.38139865000000001</c:v>
                </c:pt>
                <c:pt idx="503">
                  <c:v>0.59498404999999999</c:v>
                </c:pt>
                <c:pt idx="504">
                  <c:v>0.80856943000000003</c:v>
                </c:pt>
                <c:pt idx="505">
                  <c:v>0.23900837999999999</c:v>
                </c:pt>
                <c:pt idx="506">
                  <c:v>-0.25935756999999998</c:v>
                </c:pt>
                <c:pt idx="507">
                  <c:v>-0.25935756999999998</c:v>
                </c:pt>
                <c:pt idx="508">
                  <c:v>0.5237889</c:v>
                </c:pt>
                <c:pt idx="509">
                  <c:v>9.6618109999999993E-2</c:v>
                </c:pt>
                <c:pt idx="510">
                  <c:v>0.45259377000000001</c:v>
                </c:pt>
                <c:pt idx="511">
                  <c:v>0.31020352000000001</c:v>
                </c:pt>
                <c:pt idx="512">
                  <c:v>0.73737430000000004</c:v>
                </c:pt>
                <c:pt idx="513">
                  <c:v>0.80856943000000003</c:v>
                </c:pt>
                <c:pt idx="514">
                  <c:v>0.73737430000000004</c:v>
                </c:pt>
                <c:pt idx="515">
                  <c:v>-0.11696729</c:v>
                </c:pt>
                <c:pt idx="516">
                  <c:v>-4.5772154000000002E-2</c:v>
                </c:pt>
                <c:pt idx="517">
                  <c:v>0.45259377000000001</c:v>
                </c:pt>
                <c:pt idx="518">
                  <c:v>0.16781324</c:v>
                </c:pt>
                <c:pt idx="519">
                  <c:v>0.23900837999999999</c:v>
                </c:pt>
                <c:pt idx="520">
                  <c:v>0.5237889</c:v>
                </c:pt>
                <c:pt idx="521">
                  <c:v>0.38139865000000001</c:v>
                </c:pt>
                <c:pt idx="522">
                  <c:v>0.5237889</c:v>
                </c:pt>
                <c:pt idx="523">
                  <c:v>0.45259377000000001</c:v>
                </c:pt>
                <c:pt idx="524">
                  <c:v>0.59498404999999999</c:v>
                </c:pt>
                <c:pt idx="525">
                  <c:v>0.45259377000000001</c:v>
                </c:pt>
                <c:pt idx="526">
                  <c:v>0.38139865000000001</c:v>
                </c:pt>
                <c:pt idx="527">
                  <c:v>0.59498404999999999</c:v>
                </c:pt>
                <c:pt idx="528">
                  <c:v>0.5237889</c:v>
                </c:pt>
                <c:pt idx="529">
                  <c:v>0.5237889</c:v>
                </c:pt>
                <c:pt idx="530">
                  <c:v>0.66617919999999997</c:v>
                </c:pt>
                <c:pt idx="531">
                  <c:v>0.66617919999999997</c:v>
                </c:pt>
                <c:pt idx="532">
                  <c:v>0.73737430000000004</c:v>
                </c:pt>
                <c:pt idx="533">
                  <c:v>0.80856943000000003</c:v>
                </c:pt>
                <c:pt idx="534">
                  <c:v>0.95095974000000005</c:v>
                </c:pt>
                <c:pt idx="535">
                  <c:v>0.87976456000000003</c:v>
                </c:pt>
                <c:pt idx="536">
                  <c:v>0.95095974000000005</c:v>
                </c:pt>
                <c:pt idx="537">
                  <c:v>0.95095974000000005</c:v>
                </c:pt>
                <c:pt idx="538">
                  <c:v>1.0221548</c:v>
                </c:pt>
                <c:pt idx="539">
                  <c:v>0.59498404999999999</c:v>
                </c:pt>
                <c:pt idx="540">
                  <c:v>0.80856943000000003</c:v>
                </c:pt>
                <c:pt idx="541">
                  <c:v>0.5237889</c:v>
                </c:pt>
                <c:pt idx="542">
                  <c:v>0.73737430000000004</c:v>
                </c:pt>
                <c:pt idx="543">
                  <c:v>0.80856943000000003</c:v>
                </c:pt>
                <c:pt idx="544">
                  <c:v>0.5237889</c:v>
                </c:pt>
                <c:pt idx="545">
                  <c:v>0.5237889</c:v>
                </c:pt>
                <c:pt idx="546">
                  <c:v>0.59498404999999999</c:v>
                </c:pt>
                <c:pt idx="547">
                  <c:v>0.73737430000000004</c:v>
                </c:pt>
                <c:pt idx="548">
                  <c:v>0.95095974000000005</c:v>
                </c:pt>
                <c:pt idx="549">
                  <c:v>0.87976456000000003</c:v>
                </c:pt>
                <c:pt idx="550">
                  <c:v>0.87976456000000003</c:v>
                </c:pt>
                <c:pt idx="551">
                  <c:v>1.0221548</c:v>
                </c:pt>
                <c:pt idx="552">
                  <c:v>0.87976456000000003</c:v>
                </c:pt>
                <c:pt idx="553">
                  <c:v>0.80856943000000003</c:v>
                </c:pt>
                <c:pt idx="554">
                  <c:v>0.95095974000000005</c:v>
                </c:pt>
                <c:pt idx="555">
                  <c:v>0.95095974000000005</c:v>
                </c:pt>
                <c:pt idx="556">
                  <c:v>0.73737430000000004</c:v>
                </c:pt>
                <c:pt idx="557">
                  <c:v>0.73737430000000004</c:v>
                </c:pt>
                <c:pt idx="558">
                  <c:v>0.95095974000000005</c:v>
                </c:pt>
                <c:pt idx="559">
                  <c:v>0.95095974000000005</c:v>
                </c:pt>
                <c:pt idx="560">
                  <c:v>0.95095974000000005</c:v>
                </c:pt>
                <c:pt idx="561">
                  <c:v>0.95095974000000005</c:v>
                </c:pt>
                <c:pt idx="562">
                  <c:v>1.0221548</c:v>
                </c:pt>
                <c:pt idx="563">
                  <c:v>1.0221548</c:v>
                </c:pt>
                <c:pt idx="564">
                  <c:v>1.0221548</c:v>
                </c:pt>
                <c:pt idx="565">
                  <c:v>0.95095974000000005</c:v>
                </c:pt>
                <c:pt idx="566">
                  <c:v>0.87976456000000003</c:v>
                </c:pt>
                <c:pt idx="567">
                  <c:v>0.95095974000000005</c:v>
                </c:pt>
                <c:pt idx="568">
                  <c:v>1.0933499</c:v>
                </c:pt>
                <c:pt idx="569">
                  <c:v>1.0933499</c:v>
                </c:pt>
                <c:pt idx="570">
                  <c:v>1.0221548</c:v>
                </c:pt>
                <c:pt idx="571">
                  <c:v>1.0221548</c:v>
                </c:pt>
                <c:pt idx="572">
                  <c:v>1.0933499</c:v>
                </c:pt>
                <c:pt idx="573">
                  <c:v>1.2357403</c:v>
                </c:pt>
                <c:pt idx="574">
                  <c:v>1.1645449999999999</c:v>
                </c:pt>
                <c:pt idx="575">
                  <c:v>1.0933499</c:v>
                </c:pt>
                <c:pt idx="576">
                  <c:v>1.0933499</c:v>
                </c:pt>
                <c:pt idx="577">
                  <c:v>1.1645449999999999</c:v>
                </c:pt>
                <c:pt idx="578">
                  <c:v>1.2357403</c:v>
                </c:pt>
                <c:pt idx="579">
                  <c:v>1.2357403</c:v>
                </c:pt>
                <c:pt idx="580">
                  <c:v>1.1645449999999999</c:v>
                </c:pt>
                <c:pt idx="581">
                  <c:v>1.1645449999999999</c:v>
                </c:pt>
                <c:pt idx="582">
                  <c:v>1.3069354</c:v>
                </c:pt>
                <c:pt idx="583">
                  <c:v>1.3069354</c:v>
                </c:pt>
                <c:pt idx="584">
                  <c:v>1.3069354</c:v>
                </c:pt>
                <c:pt idx="585">
                  <c:v>1.2357403</c:v>
                </c:pt>
                <c:pt idx="586">
                  <c:v>1.3781306</c:v>
                </c:pt>
                <c:pt idx="587">
                  <c:v>1.0933499</c:v>
                </c:pt>
                <c:pt idx="588">
                  <c:v>1.2357403</c:v>
                </c:pt>
                <c:pt idx="589">
                  <c:v>1.1645449999999999</c:v>
                </c:pt>
                <c:pt idx="590">
                  <c:v>1.3069354</c:v>
                </c:pt>
                <c:pt idx="591">
                  <c:v>1.3781306</c:v>
                </c:pt>
                <c:pt idx="592">
                  <c:v>1.3781306</c:v>
                </c:pt>
                <c:pt idx="593">
                  <c:v>1.3069354</c:v>
                </c:pt>
                <c:pt idx="594">
                  <c:v>1.3781306</c:v>
                </c:pt>
                <c:pt idx="595">
                  <c:v>1.3069354</c:v>
                </c:pt>
                <c:pt idx="596">
                  <c:v>1.3781306</c:v>
                </c:pt>
                <c:pt idx="597">
                  <c:v>1.3781306</c:v>
                </c:pt>
                <c:pt idx="598">
                  <c:v>1.5205207999999999</c:v>
                </c:pt>
                <c:pt idx="599">
                  <c:v>1.4493256999999999</c:v>
                </c:pt>
                <c:pt idx="600">
                  <c:v>1.3781306</c:v>
                </c:pt>
                <c:pt idx="601">
                  <c:v>1.3069354</c:v>
                </c:pt>
                <c:pt idx="602">
                  <c:v>1.1645449999999999</c:v>
                </c:pt>
                <c:pt idx="603">
                  <c:v>1.0933499</c:v>
                </c:pt>
                <c:pt idx="604">
                  <c:v>1.2357403</c:v>
                </c:pt>
                <c:pt idx="605">
                  <c:v>1.3069354</c:v>
                </c:pt>
                <c:pt idx="606">
                  <c:v>0.59498404999999999</c:v>
                </c:pt>
                <c:pt idx="607">
                  <c:v>0.80856943000000003</c:v>
                </c:pt>
                <c:pt idx="608">
                  <c:v>1.1645449999999999</c:v>
                </c:pt>
                <c:pt idx="609">
                  <c:v>1.3069354</c:v>
                </c:pt>
                <c:pt idx="610">
                  <c:v>1.3069354</c:v>
                </c:pt>
                <c:pt idx="611">
                  <c:v>1.3069354</c:v>
                </c:pt>
                <c:pt idx="612">
                  <c:v>1.0933499</c:v>
                </c:pt>
                <c:pt idx="613">
                  <c:v>1.0933499</c:v>
                </c:pt>
                <c:pt idx="614">
                  <c:v>1.0221548</c:v>
                </c:pt>
                <c:pt idx="615">
                  <c:v>0.87976456000000003</c:v>
                </c:pt>
                <c:pt idx="616">
                  <c:v>1.0933499</c:v>
                </c:pt>
                <c:pt idx="617">
                  <c:v>1.0933499</c:v>
                </c:pt>
                <c:pt idx="618">
                  <c:v>0.95095974000000005</c:v>
                </c:pt>
                <c:pt idx="619">
                  <c:v>0.87976456000000003</c:v>
                </c:pt>
                <c:pt idx="620">
                  <c:v>0.95095974000000005</c:v>
                </c:pt>
                <c:pt idx="621">
                  <c:v>1.2357403</c:v>
                </c:pt>
                <c:pt idx="622">
                  <c:v>1.3781306</c:v>
                </c:pt>
                <c:pt idx="623">
                  <c:v>1.2357403</c:v>
                </c:pt>
                <c:pt idx="624">
                  <c:v>1.2357403</c:v>
                </c:pt>
                <c:pt idx="625">
                  <c:v>1.2357403</c:v>
                </c:pt>
                <c:pt idx="626">
                  <c:v>0.95095974000000005</c:v>
                </c:pt>
                <c:pt idx="627">
                  <c:v>0.95095974000000005</c:v>
                </c:pt>
                <c:pt idx="628">
                  <c:v>0.95095974000000005</c:v>
                </c:pt>
                <c:pt idx="629">
                  <c:v>0.66617919999999997</c:v>
                </c:pt>
                <c:pt idx="630">
                  <c:v>0.45259377000000001</c:v>
                </c:pt>
                <c:pt idx="631">
                  <c:v>0.45259377000000001</c:v>
                </c:pt>
                <c:pt idx="632">
                  <c:v>0.95095974000000005</c:v>
                </c:pt>
                <c:pt idx="633">
                  <c:v>0.95095974000000005</c:v>
                </c:pt>
                <c:pt idx="634">
                  <c:v>1.0933499</c:v>
                </c:pt>
                <c:pt idx="635">
                  <c:v>1.0933499</c:v>
                </c:pt>
                <c:pt idx="636">
                  <c:v>1.0221548</c:v>
                </c:pt>
                <c:pt idx="637">
                  <c:v>0.80856943000000003</c:v>
                </c:pt>
                <c:pt idx="638">
                  <c:v>0.95095974000000005</c:v>
                </c:pt>
                <c:pt idx="639">
                  <c:v>0.95095974000000005</c:v>
                </c:pt>
                <c:pt idx="640">
                  <c:v>0.73737430000000004</c:v>
                </c:pt>
                <c:pt idx="641">
                  <c:v>0.80856943000000003</c:v>
                </c:pt>
                <c:pt idx="642">
                  <c:v>0.95095974000000005</c:v>
                </c:pt>
                <c:pt idx="643">
                  <c:v>0.80856943000000003</c:v>
                </c:pt>
                <c:pt idx="644">
                  <c:v>0.73737430000000004</c:v>
                </c:pt>
                <c:pt idx="645">
                  <c:v>0.59498404999999999</c:v>
                </c:pt>
                <c:pt idx="646">
                  <c:v>0.73737430000000004</c:v>
                </c:pt>
                <c:pt idx="647">
                  <c:v>0.87976456000000003</c:v>
                </c:pt>
                <c:pt idx="648">
                  <c:v>0.80856943000000003</c:v>
                </c:pt>
                <c:pt idx="649">
                  <c:v>0.5237889</c:v>
                </c:pt>
                <c:pt idx="650">
                  <c:v>9.6618109999999993E-2</c:v>
                </c:pt>
                <c:pt idx="651">
                  <c:v>0.16781324</c:v>
                </c:pt>
                <c:pt idx="652">
                  <c:v>0.38139865000000001</c:v>
                </c:pt>
                <c:pt idx="653">
                  <c:v>0.45259377000000001</c:v>
                </c:pt>
                <c:pt idx="654">
                  <c:v>0.45259377000000001</c:v>
                </c:pt>
                <c:pt idx="655">
                  <c:v>0.66617919999999997</c:v>
                </c:pt>
                <c:pt idx="656">
                  <c:v>0.66617919999999997</c:v>
                </c:pt>
                <c:pt idx="657">
                  <c:v>0.59498404999999999</c:v>
                </c:pt>
                <c:pt idx="658">
                  <c:v>0.66617919999999997</c:v>
                </c:pt>
                <c:pt idx="659">
                  <c:v>1.0933499</c:v>
                </c:pt>
                <c:pt idx="660">
                  <c:v>0.59498404999999999</c:v>
                </c:pt>
                <c:pt idx="661">
                  <c:v>0.5237889</c:v>
                </c:pt>
                <c:pt idx="662">
                  <c:v>0.59498404999999999</c:v>
                </c:pt>
                <c:pt idx="663">
                  <c:v>0.38139865000000001</c:v>
                </c:pt>
                <c:pt idx="664">
                  <c:v>0.31020352000000001</c:v>
                </c:pt>
                <c:pt idx="665">
                  <c:v>2.5422976999999999E-2</c:v>
                </c:pt>
                <c:pt idx="666">
                  <c:v>-4.5772154000000002E-2</c:v>
                </c:pt>
                <c:pt idx="667">
                  <c:v>0.16781324</c:v>
                </c:pt>
                <c:pt idx="668">
                  <c:v>0.59498404999999999</c:v>
                </c:pt>
                <c:pt idx="669">
                  <c:v>0.38139865000000001</c:v>
                </c:pt>
                <c:pt idx="670">
                  <c:v>0.38139865000000001</c:v>
                </c:pt>
                <c:pt idx="671">
                  <c:v>-0.18816242</c:v>
                </c:pt>
                <c:pt idx="672">
                  <c:v>-0.68652840000000004</c:v>
                </c:pt>
                <c:pt idx="673">
                  <c:v>-0.11696729</c:v>
                </c:pt>
                <c:pt idx="674">
                  <c:v>2.5422976999999999E-2</c:v>
                </c:pt>
                <c:pt idx="675">
                  <c:v>-4.5772154000000002E-2</c:v>
                </c:pt>
                <c:pt idx="676">
                  <c:v>-0.33055269999999998</c:v>
                </c:pt>
                <c:pt idx="677">
                  <c:v>2.5422976999999999E-2</c:v>
                </c:pt>
                <c:pt idx="678">
                  <c:v>2.5422976999999999E-2</c:v>
                </c:pt>
                <c:pt idx="679">
                  <c:v>-0.25935756999999998</c:v>
                </c:pt>
                <c:pt idx="680">
                  <c:v>-0.18816242</c:v>
                </c:pt>
                <c:pt idx="681">
                  <c:v>-0.11696729</c:v>
                </c:pt>
                <c:pt idx="682">
                  <c:v>-4.5772154000000002E-2</c:v>
                </c:pt>
                <c:pt idx="683">
                  <c:v>0.59498404999999999</c:v>
                </c:pt>
                <c:pt idx="684">
                  <c:v>-0.18816242</c:v>
                </c:pt>
                <c:pt idx="685">
                  <c:v>-0.75772349999999999</c:v>
                </c:pt>
                <c:pt idx="686">
                  <c:v>-0.61533320000000002</c:v>
                </c:pt>
                <c:pt idx="687">
                  <c:v>-0.54413809999999996</c:v>
                </c:pt>
                <c:pt idx="688">
                  <c:v>-0.25935756999999998</c:v>
                </c:pt>
                <c:pt idx="689">
                  <c:v>0.45259377000000001</c:v>
                </c:pt>
                <c:pt idx="690">
                  <c:v>-0.47294294999999997</c:v>
                </c:pt>
                <c:pt idx="691">
                  <c:v>-0.68652840000000004</c:v>
                </c:pt>
                <c:pt idx="692">
                  <c:v>-0.75772349999999999</c:v>
                </c:pt>
                <c:pt idx="693">
                  <c:v>-0.61533320000000002</c:v>
                </c:pt>
                <c:pt idx="694">
                  <c:v>-4.5772154000000002E-2</c:v>
                </c:pt>
                <c:pt idx="695">
                  <c:v>-0.68652840000000004</c:v>
                </c:pt>
                <c:pt idx="696">
                  <c:v>-0.90011375999999998</c:v>
                </c:pt>
                <c:pt idx="697">
                  <c:v>-0.54413809999999996</c:v>
                </c:pt>
                <c:pt idx="698">
                  <c:v>-0.40174781999999998</c:v>
                </c:pt>
                <c:pt idx="699">
                  <c:v>-1.1848943000000001</c:v>
                </c:pt>
                <c:pt idx="700">
                  <c:v>-1.6832602000000001</c:v>
                </c:pt>
                <c:pt idx="701">
                  <c:v>-1.6120650999999999</c:v>
                </c:pt>
                <c:pt idx="702">
                  <c:v>-1.0425040999999999</c:v>
                </c:pt>
                <c:pt idx="703">
                  <c:v>-0.18816242</c:v>
                </c:pt>
                <c:pt idx="704">
                  <c:v>2.5422976999999999E-2</c:v>
                </c:pt>
                <c:pt idx="705">
                  <c:v>-0.90011375999999998</c:v>
                </c:pt>
                <c:pt idx="706">
                  <c:v>-2.0392358000000002</c:v>
                </c:pt>
                <c:pt idx="707">
                  <c:v>-1.8256505000000001</c:v>
                </c:pt>
                <c:pt idx="708">
                  <c:v>-1.4696747999999999</c:v>
                </c:pt>
                <c:pt idx="709">
                  <c:v>-1.2560894</c:v>
                </c:pt>
                <c:pt idx="710">
                  <c:v>-1.1136991999999999</c:v>
                </c:pt>
                <c:pt idx="711">
                  <c:v>-1.3272846</c:v>
                </c:pt>
                <c:pt idx="712">
                  <c:v>-1.4696747999999999</c:v>
                </c:pt>
                <c:pt idx="713">
                  <c:v>-1.3984797</c:v>
                </c:pt>
                <c:pt idx="714">
                  <c:v>-0.97130890000000003</c:v>
                </c:pt>
                <c:pt idx="715">
                  <c:v>-0.97130890000000003</c:v>
                </c:pt>
                <c:pt idx="716">
                  <c:v>-0.82891864000000004</c:v>
                </c:pt>
                <c:pt idx="717">
                  <c:v>-0.61533320000000002</c:v>
                </c:pt>
                <c:pt idx="718">
                  <c:v>-0.40174781999999998</c:v>
                </c:pt>
                <c:pt idx="719">
                  <c:v>-0.33055269999999998</c:v>
                </c:pt>
                <c:pt idx="720">
                  <c:v>0.16781324</c:v>
                </c:pt>
                <c:pt idx="721">
                  <c:v>-0.75772349999999999</c:v>
                </c:pt>
                <c:pt idx="722">
                  <c:v>-0.82891864000000004</c:v>
                </c:pt>
                <c:pt idx="723">
                  <c:v>-0.47294294999999997</c:v>
                </c:pt>
                <c:pt idx="724">
                  <c:v>-1.1136991999999999</c:v>
                </c:pt>
                <c:pt idx="725">
                  <c:v>-1.1848943000000001</c:v>
                </c:pt>
                <c:pt idx="726">
                  <c:v>-1.7544553000000001</c:v>
                </c:pt>
                <c:pt idx="727">
                  <c:v>-1.3984797</c:v>
                </c:pt>
                <c:pt idx="728">
                  <c:v>-0.82891864000000004</c:v>
                </c:pt>
                <c:pt idx="729">
                  <c:v>-0.40174781999999998</c:v>
                </c:pt>
                <c:pt idx="730">
                  <c:v>-0.47294294999999997</c:v>
                </c:pt>
                <c:pt idx="731">
                  <c:v>-0.25935756999999998</c:v>
                </c:pt>
                <c:pt idx="732">
                  <c:v>-0.54413809999999996</c:v>
                </c:pt>
                <c:pt idx="733">
                  <c:v>-0.68652840000000004</c:v>
                </c:pt>
                <c:pt idx="734">
                  <c:v>0.23900837999999999</c:v>
                </c:pt>
                <c:pt idx="735">
                  <c:v>-1.1136991999999999</c:v>
                </c:pt>
                <c:pt idx="736">
                  <c:v>-2.1104310000000002</c:v>
                </c:pt>
                <c:pt idx="737">
                  <c:v>-1.9680408</c:v>
                </c:pt>
                <c:pt idx="738">
                  <c:v>-1.54087</c:v>
                </c:pt>
                <c:pt idx="739">
                  <c:v>-1.7544553000000001</c:v>
                </c:pt>
                <c:pt idx="740">
                  <c:v>-1.7544553000000001</c:v>
                </c:pt>
                <c:pt idx="741">
                  <c:v>-1.8256505000000001</c:v>
                </c:pt>
                <c:pt idx="742">
                  <c:v>-1.3272846</c:v>
                </c:pt>
                <c:pt idx="743">
                  <c:v>-1.6120650999999999</c:v>
                </c:pt>
                <c:pt idx="744">
                  <c:v>-1.7544553000000001</c:v>
                </c:pt>
                <c:pt idx="745">
                  <c:v>-1.4696747999999999</c:v>
                </c:pt>
                <c:pt idx="746">
                  <c:v>-0.68652840000000004</c:v>
                </c:pt>
                <c:pt idx="747">
                  <c:v>-1.1136991999999999</c:v>
                </c:pt>
                <c:pt idx="748">
                  <c:v>-1.6120650999999999</c:v>
                </c:pt>
                <c:pt idx="749">
                  <c:v>-2.0392358000000002</c:v>
                </c:pt>
                <c:pt idx="750">
                  <c:v>-1.8256505000000001</c:v>
                </c:pt>
                <c:pt idx="751">
                  <c:v>-1.4696747999999999</c:v>
                </c:pt>
                <c:pt idx="752">
                  <c:v>-1.3272846</c:v>
                </c:pt>
                <c:pt idx="753">
                  <c:v>-0.82891864000000004</c:v>
                </c:pt>
                <c:pt idx="754">
                  <c:v>-0.82891864000000004</c:v>
                </c:pt>
                <c:pt idx="755">
                  <c:v>-1.1848943000000001</c:v>
                </c:pt>
                <c:pt idx="756">
                  <c:v>-1.8256505000000001</c:v>
                </c:pt>
                <c:pt idx="757">
                  <c:v>-1.6120650999999999</c:v>
                </c:pt>
                <c:pt idx="758">
                  <c:v>-1.0425040999999999</c:v>
                </c:pt>
                <c:pt idx="759">
                  <c:v>-1.3984797</c:v>
                </c:pt>
                <c:pt idx="760">
                  <c:v>-1.1848943000000001</c:v>
                </c:pt>
                <c:pt idx="761">
                  <c:v>-1.7544553000000001</c:v>
                </c:pt>
                <c:pt idx="762">
                  <c:v>-1.8968456</c:v>
                </c:pt>
                <c:pt idx="763">
                  <c:v>-1.2560894</c:v>
                </c:pt>
                <c:pt idx="764">
                  <c:v>-0.33055269999999998</c:v>
                </c:pt>
                <c:pt idx="765">
                  <c:v>-1.3984797</c:v>
                </c:pt>
                <c:pt idx="766">
                  <c:v>-1.6120650999999999</c:v>
                </c:pt>
                <c:pt idx="767">
                  <c:v>-1.3272846</c:v>
                </c:pt>
                <c:pt idx="768">
                  <c:v>-0.97130890000000003</c:v>
                </c:pt>
                <c:pt idx="769">
                  <c:v>-0.61533320000000002</c:v>
                </c:pt>
                <c:pt idx="770">
                  <c:v>9.6618109999999993E-2</c:v>
                </c:pt>
                <c:pt idx="771">
                  <c:v>-0.33055269999999998</c:v>
                </c:pt>
                <c:pt idx="772">
                  <c:v>-0.61533320000000002</c:v>
                </c:pt>
                <c:pt idx="773">
                  <c:v>-1.54087</c:v>
                </c:pt>
                <c:pt idx="774">
                  <c:v>-1.6832602000000001</c:v>
                </c:pt>
                <c:pt idx="775">
                  <c:v>-1.6120650999999999</c:v>
                </c:pt>
                <c:pt idx="776">
                  <c:v>-1.3984797</c:v>
                </c:pt>
                <c:pt idx="777">
                  <c:v>-1.4696747999999999</c:v>
                </c:pt>
                <c:pt idx="778">
                  <c:v>-1.0425040999999999</c:v>
                </c:pt>
                <c:pt idx="779">
                  <c:v>-0.97130890000000003</c:v>
                </c:pt>
                <c:pt idx="780">
                  <c:v>-1.0425040999999999</c:v>
                </c:pt>
                <c:pt idx="781">
                  <c:v>-0.18816242</c:v>
                </c:pt>
                <c:pt idx="782">
                  <c:v>-0.54413809999999996</c:v>
                </c:pt>
                <c:pt idx="783">
                  <c:v>-0.47294294999999997</c:v>
                </c:pt>
                <c:pt idx="784">
                  <c:v>-0.33055269999999998</c:v>
                </c:pt>
                <c:pt idx="785">
                  <c:v>-0.61533320000000002</c:v>
                </c:pt>
                <c:pt idx="786">
                  <c:v>-0.54413809999999996</c:v>
                </c:pt>
                <c:pt idx="787">
                  <c:v>-0.54413809999999996</c:v>
                </c:pt>
                <c:pt idx="788">
                  <c:v>-0.25935756999999998</c:v>
                </c:pt>
                <c:pt idx="789">
                  <c:v>0.16781324</c:v>
                </c:pt>
                <c:pt idx="790">
                  <c:v>2.5422976999999999E-2</c:v>
                </c:pt>
                <c:pt idx="791">
                  <c:v>-0.18816242</c:v>
                </c:pt>
                <c:pt idx="792">
                  <c:v>-0.40174781999999998</c:v>
                </c:pt>
                <c:pt idx="793">
                  <c:v>-1.1848943000000001</c:v>
                </c:pt>
                <c:pt idx="794">
                  <c:v>-1.1848943000000001</c:v>
                </c:pt>
                <c:pt idx="795">
                  <c:v>-1.1848943000000001</c:v>
                </c:pt>
                <c:pt idx="796">
                  <c:v>-1.2560894</c:v>
                </c:pt>
                <c:pt idx="797">
                  <c:v>-0.90011375999999998</c:v>
                </c:pt>
                <c:pt idx="798">
                  <c:v>-0.25935756999999998</c:v>
                </c:pt>
                <c:pt idx="799">
                  <c:v>-4.5772154000000002E-2</c:v>
                </c:pt>
                <c:pt idx="800">
                  <c:v>-4.5772154000000002E-2</c:v>
                </c:pt>
                <c:pt idx="801">
                  <c:v>-0.47294294999999997</c:v>
                </c:pt>
                <c:pt idx="802">
                  <c:v>0.16781324</c:v>
                </c:pt>
                <c:pt idx="803">
                  <c:v>-0.68652840000000004</c:v>
                </c:pt>
                <c:pt idx="804">
                  <c:v>-0.18816242</c:v>
                </c:pt>
                <c:pt idx="805">
                  <c:v>-0.18816242</c:v>
                </c:pt>
                <c:pt idx="806">
                  <c:v>-4.5772154000000002E-2</c:v>
                </c:pt>
                <c:pt idx="807">
                  <c:v>0.38139865000000001</c:v>
                </c:pt>
                <c:pt idx="808">
                  <c:v>-0.40174781999999998</c:v>
                </c:pt>
                <c:pt idx="809">
                  <c:v>-0.68652840000000004</c:v>
                </c:pt>
                <c:pt idx="810">
                  <c:v>-0.40174781999999998</c:v>
                </c:pt>
                <c:pt idx="811">
                  <c:v>-0.33055269999999998</c:v>
                </c:pt>
                <c:pt idx="812">
                  <c:v>2.5422976999999999E-2</c:v>
                </c:pt>
                <c:pt idx="813">
                  <c:v>0.16781324</c:v>
                </c:pt>
                <c:pt idx="814">
                  <c:v>0.66617919999999997</c:v>
                </c:pt>
                <c:pt idx="815">
                  <c:v>2.5422976999999999E-2</c:v>
                </c:pt>
                <c:pt idx="816">
                  <c:v>0.16781324</c:v>
                </c:pt>
                <c:pt idx="817">
                  <c:v>-0.18816242</c:v>
                </c:pt>
                <c:pt idx="818">
                  <c:v>-1.1136991999999999</c:v>
                </c:pt>
                <c:pt idx="819">
                  <c:v>-1.2560894</c:v>
                </c:pt>
                <c:pt idx="820">
                  <c:v>-1.3272846</c:v>
                </c:pt>
                <c:pt idx="821">
                  <c:v>-0.61533320000000002</c:v>
                </c:pt>
                <c:pt idx="822">
                  <c:v>0.23900837999999999</c:v>
                </c:pt>
                <c:pt idx="823">
                  <c:v>-0.82891864000000004</c:v>
                </c:pt>
                <c:pt idx="824">
                  <c:v>-0.97130890000000003</c:v>
                </c:pt>
                <c:pt idx="825">
                  <c:v>-0.68652840000000004</c:v>
                </c:pt>
                <c:pt idx="826">
                  <c:v>-0.40174781999999998</c:v>
                </c:pt>
                <c:pt idx="827">
                  <c:v>-0.61533320000000002</c:v>
                </c:pt>
                <c:pt idx="828">
                  <c:v>-0.47294294999999997</c:v>
                </c:pt>
                <c:pt idx="829">
                  <c:v>0.16781324</c:v>
                </c:pt>
                <c:pt idx="830">
                  <c:v>0.38139865000000001</c:v>
                </c:pt>
                <c:pt idx="831">
                  <c:v>-0.82891864000000004</c:v>
                </c:pt>
                <c:pt idx="832">
                  <c:v>-0.75772349999999999</c:v>
                </c:pt>
                <c:pt idx="833">
                  <c:v>-0.61533320000000002</c:v>
                </c:pt>
                <c:pt idx="834">
                  <c:v>-0.18816242</c:v>
                </c:pt>
                <c:pt idx="835">
                  <c:v>-0.18816242</c:v>
                </c:pt>
                <c:pt idx="836">
                  <c:v>-0.11696729</c:v>
                </c:pt>
                <c:pt idx="837">
                  <c:v>-0.25935756999999998</c:v>
                </c:pt>
                <c:pt idx="838">
                  <c:v>-0.18816242</c:v>
                </c:pt>
                <c:pt idx="839">
                  <c:v>-0.18816242</c:v>
                </c:pt>
                <c:pt idx="840">
                  <c:v>9.6618109999999993E-2</c:v>
                </c:pt>
                <c:pt idx="841">
                  <c:v>0.66617919999999997</c:v>
                </c:pt>
                <c:pt idx="842">
                  <c:v>-0.18816242</c:v>
                </c:pt>
                <c:pt idx="843">
                  <c:v>-0.40174781999999998</c:v>
                </c:pt>
                <c:pt idx="844">
                  <c:v>-0.33055269999999998</c:v>
                </c:pt>
                <c:pt idx="845">
                  <c:v>-0.25935756999999998</c:v>
                </c:pt>
                <c:pt idx="846">
                  <c:v>-4.5772154000000002E-2</c:v>
                </c:pt>
                <c:pt idx="847">
                  <c:v>2.5422976999999999E-2</c:v>
                </c:pt>
                <c:pt idx="848">
                  <c:v>-0.11696729</c:v>
                </c:pt>
                <c:pt idx="849">
                  <c:v>9.6618109999999993E-2</c:v>
                </c:pt>
                <c:pt idx="850">
                  <c:v>2.5422976999999999E-2</c:v>
                </c:pt>
                <c:pt idx="851">
                  <c:v>9.6618109999999993E-2</c:v>
                </c:pt>
                <c:pt idx="852">
                  <c:v>9.6618109999999993E-2</c:v>
                </c:pt>
                <c:pt idx="853">
                  <c:v>-0.11696729</c:v>
                </c:pt>
                <c:pt idx="854">
                  <c:v>2.5422976999999999E-2</c:v>
                </c:pt>
                <c:pt idx="855">
                  <c:v>0.59498404999999999</c:v>
                </c:pt>
                <c:pt idx="856">
                  <c:v>0.59498404999999999</c:v>
                </c:pt>
                <c:pt idx="857">
                  <c:v>0.38139865000000001</c:v>
                </c:pt>
                <c:pt idx="858">
                  <c:v>0.31020352000000001</c:v>
                </c:pt>
                <c:pt idx="859">
                  <c:v>0.66617919999999997</c:v>
                </c:pt>
                <c:pt idx="860">
                  <c:v>0.38139865000000001</c:v>
                </c:pt>
                <c:pt idx="861">
                  <c:v>9.6618109999999993E-2</c:v>
                </c:pt>
                <c:pt idx="862">
                  <c:v>-0.47294294999999997</c:v>
                </c:pt>
                <c:pt idx="863">
                  <c:v>-0.25935756999999998</c:v>
                </c:pt>
                <c:pt idx="864">
                  <c:v>2.5422976999999999E-2</c:v>
                </c:pt>
                <c:pt idx="865">
                  <c:v>0.23900837999999999</c:v>
                </c:pt>
                <c:pt idx="866">
                  <c:v>2.5422976999999999E-2</c:v>
                </c:pt>
                <c:pt idx="867">
                  <c:v>0.16781324</c:v>
                </c:pt>
                <c:pt idx="868">
                  <c:v>-4.5772154000000002E-2</c:v>
                </c:pt>
                <c:pt idx="869">
                  <c:v>0.45259377000000001</c:v>
                </c:pt>
                <c:pt idx="870">
                  <c:v>0.59498404999999999</c:v>
                </c:pt>
                <c:pt idx="871">
                  <c:v>0.38139865000000001</c:v>
                </c:pt>
                <c:pt idx="872">
                  <c:v>0.38139865000000001</c:v>
                </c:pt>
                <c:pt idx="873">
                  <c:v>0.59498404999999999</c:v>
                </c:pt>
                <c:pt idx="874">
                  <c:v>9.6618109999999993E-2</c:v>
                </c:pt>
                <c:pt idx="875">
                  <c:v>-0.25935756999999998</c:v>
                </c:pt>
                <c:pt idx="876">
                  <c:v>0.23900837999999999</c:v>
                </c:pt>
                <c:pt idx="877">
                  <c:v>0.23900837999999999</c:v>
                </c:pt>
                <c:pt idx="878">
                  <c:v>2.5422976999999999E-2</c:v>
                </c:pt>
                <c:pt idx="879">
                  <c:v>-0.11696729</c:v>
                </c:pt>
                <c:pt idx="880">
                  <c:v>0.16781324</c:v>
                </c:pt>
                <c:pt idx="881">
                  <c:v>0.45259377000000001</c:v>
                </c:pt>
                <c:pt idx="882">
                  <c:v>0.66617919999999997</c:v>
                </c:pt>
                <c:pt idx="883">
                  <c:v>0.5237889</c:v>
                </c:pt>
                <c:pt idx="884">
                  <c:v>0.73737430000000004</c:v>
                </c:pt>
                <c:pt idx="885">
                  <c:v>0.80856943000000003</c:v>
                </c:pt>
                <c:pt idx="886">
                  <c:v>0.59498404999999999</c:v>
                </c:pt>
                <c:pt idx="887">
                  <c:v>2.5422976999999999E-2</c:v>
                </c:pt>
                <c:pt idx="888">
                  <c:v>0.5237889</c:v>
                </c:pt>
                <c:pt idx="889">
                  <c:v>0.59498404999999999</c:v>
                </c:pt>
                <c:pt idx="890">
                  <c:v>0.5237889</c:v>
                </c:pt>
                <c:pt idx="891">
                  <c:v>0.31020352000000001</c:v>
                </c:pt>
                <c:pt idx="892">
                  <c:v>0.5237889</c:v>
                </c:pt>
                <c:pt idx="893">
                  <c:v>0.38139865000000001</c:v>
                </c:pt>
                <c:pt idx="894">
                  <c:v>0.31020352000000001</c:v>
                </c:pt>
                <c:pt idx="895">
                  <c:v>0.45259377000000001</c:v>
                </c:pt>
                <c:pt idx="896">
                  <c:v>0.5237889</c:v>
                </c:pt>
                <c:pt idx="897">
                  <c:v>0.66617919999999997</c:v>
                </c:pt>
                <c:pt idx="898">
                  <c:v>0.73737430000000004</c:v>
                </c:pt>
                <c:pt idx="899">
                  <c:v>0.73737430000000004</c:v>
                </c:pt>
                <c:pt idx="900">
                  <c:v>0.80856943000000003</c:v>
                </c:pt>
                <c:pt idx="901">
                  <c:v>0.66617919999999997</c:v>
                </c:pt>
                <c:pt idx="902">
                  <c:v>1.0221548</c:v>
                </c:pt>
                <c:pt idx="903">
                  <c:v>1.0933499</c:v>
                </c:pt>
                <c:pt idx="904">
                  <c:v>1.0221548</c:v>
                </c:pt>
                <c:pt idx="905">
                  <c:v>1.0933499</c:v>
                </c:pt>
                <c:pt idx="906">
                  <c:v>1.1645449999999999</c:v>
                </c:pt>
                <c:pt idx="907">
                  <c:v>1.0933499</c:v>
                </c:pt>
                <c:pt idx="908">
                  <c:v>1.1645449999999999</c:v>
                </c:pt>
                <c:pt idx="909">
                  <c:v>1.0933499</c:v>
                </c:pt>
                <c:pt idx="910">
                  <c:v>1.0933499</c:v>
                </c:pt>
                <c:pt idx="911">
                  <c:v>1.0221548</c:v>
                </c:pt>
                <c:pt idx="912">
                  <c:v>1.0933499</c:v>
                </c:pt>
                <c:pt idx="913">
                  <c:v>1.0933499</c:v>
                </c:pt>
                <c:pt idx="914">
                  <c:v>1.0221548</c:v>
                </c:pt>
                <c:pt idx="915">
                  <c:v>0.95095974000000005</c:v>
                </c:pt>
                <c:pt idx="916">
                  <c:v>0.87976456000000003</c:v>
                </c:pt>
                <c:pt idx="917">
                  <c:v>1.0933499</c:v>
                </c:pt>
                <c:pt idx="918">
                  <c:v>1.0933499</c:v>
                </c:pt>
                <c:pt idx="919">
                  <c:v>1.1645449999999999</c:v>
                </c:pt>
                <c:pt idx="920">
                  <c:v>0.95095974000000005</c:v>
                </c:pt>
                <c:pt idx="921">
                  <c:v>1.0221548</c:v>
                </c:pt>
                <c:pt idx="922">
                  <c:v>1.0221548</c:v>
                </c:pt>
                <c:pt idx="923">
                  <c:v>1.1645449999999999</c:v>
                </c:pt>
                <c:pt idx="924">
                  <c:v>1.2357403</c:v>
                </c:pt>
                <c:pt idx="925">
                  <c:v>1.3781306</c:v>
                </c:pt>
                <c:pt idx="926">
                  <c:v>1.3069354</c:v>
                </c:pt>
                <c:pt idx="927">
                  <c:v>1.3781306</c:v>
                </c:pt>
                <c:pt idx="928">
                  <c:v>1.3069354</c:v>
                </c:pt>
                <c:pt idx="929">
                  <c:v>1.3781306</c:v>
                </c:pt>
                <c:pt idx="930">
                  <c:v>1.3069354</c:v>
                </c:pt>
                <c:pt idx="931">
                  <c:v>1.1645449999999999</c:v>
                </c:pt>
                <c:pt idx="932">
                  <c:v>1.3781306</c:v>
                </c:pt>
                <c:pt idx="933">
                  <c:v>1.3069354</c:v>
                </c:pt>
                <c:pt idx="934">
                  <c:v>1.4493256999999999</c:v>
                </c:pt>
                <c:pt idx="935">
                  <c:v>1.3069354</c:v>
                </c:pt>
                <c:pt idx="936">
                  <c:v>1.3781306</c:v>
                </c:pt>
                <c:pt idx="937">
                  <c:v>1.2357403</c:v>
                </c:pt>
                <c:pt idx="938">
                  <c:v>1.2357403</c:v>
                </c:pt>
                <c:pt idx="939">
                  <c:v>1.3069354</c:v>
                </c:pt>
                <c:pt idx="940">
                  <c:v>1.3069354</c:v>
                </c:pt>
                <c:pt idx="941">
                  <c:v>1.3069354</c:v>
                </c:pt>
                <c:pt idx="942">
                  <c:v>1.3069354</c:v>
                </c:pt>
                <c:pt idx="943">
                  <c:v>1.3069354</c:v>
                </c:pt>
                <c:pt idx="944">
                  <c:v>1.3781306</c:v>
                </c:pt>
                <c:pt idx="945">
                  <c:v>1.3781306</c:v>
                </c:pt>
                <c:pt idx="946">
                  <c:v>1.3069354</c:v>
                </c:pt>
                <c:pt idx="947">
                  <c:v>0.95095974000000005</c:v>
                </c:pt>
                <c:pt idx="948">
                  <c:v>0.87976456000000003</c:v>
                </c:pt>
                <c:pt idx="949">
                  <c:v>1.0933499</c:v>
                </c:pt>
                <c:pt idx="950">
                  <c:v>1.0221548</c:v>
                </c:pt>
                <c:pt idx="951">
                  <c:v>1.1645449999999999</c:v>
                </c:pt>
                <c:pt idx="952">
                  <c:v>1.2357403</c:v>
                </c:pt>
                <c:pt idx="953">
                  <c:v>1.1645449999999999</c:v>
                </c:pt>
                <c:pt idx="954">
                  <c:v>1.1645449999999999</c:v>
                </c:pt>
                <c:pt idx="955">
                  <c:v>1.2357403</c:v>
                </c:pt>
                <c:pt idx="956">
                  <c:v>1.2357403</c:v>
                </c:pt>
                <c:pt idx="957">
                  <c:v>1.3069354</c:v>
                </c:pt>
                <c:pt idx="958">
                  <c:v>1.3069354</c:v>
                </c:pt>
                <c:pt idx="959">
                  <c:v>1.3069354</c:v>
                </c:pt>
                <c:pt idx="960">
                  <c:v>1.3069354</c:v>
                </c:pt>
                <c:pt idx="961">
                  <c:v>1.4493256999999999</c:v>
                </c:pt>
                <c:pt idx="962">
                  <c:v>1.5205207999999999</c:v>
                </c:pt>
                <c:pt idx="963">
                  <c:v>1.3781306</c:v>
                </c:pt>
                <c:pt idx="964">
                  <c:v>1.5205207999999999</c:v>
                </c:pt>
                <c:pt idx="965">
                  <c:v>1.1645449999999999</c:v>
                </c:pt>
                <c:pt idx="966">
                  <c:v>0.5237889</c:v>
                </c:pt>
                <c:pt idx="967">
                  <c:v>0.23900837999999999</c:v>
                </c:pt>
                <c:pt idx="968">
                  <c:v>0.45259377000000001</c:v>
                </c:pt>
                <c:pt idx="969">
                  <c:v>0.66617919999999997</c:v>
                </c:pt>
                <c:pt idx="970">
                  <c:v>0.73737430000000004</c:v>
                </c:pt>
                <c:pt idx="971">
                  <c:v>0.95095974000000005</c:v>
                </c:pt>
                <c:pt idx="972">
                  <c:v>0.5237889</c:v>
                </c:pt>
                <c:pt idx="973">
                  <c:v>0.5237889</c:v>
                </c:pt>
                <c:pt idx="974">
                  <c:v>0.87976456000000003</c:v>
                </c:pt>
                <c:pt idx="975">
                  <c:v>1.0933499</c:v>
                </c:pt>
                <c:pt idx="976">
                  <c:v>1.0221548</c:v>
                </c:pt>
                <c:pt idx="977">
                  <c:v>0.95095974000000005</c:v>
                </c:pt>
                <c:pt idx="978">
                  <c:v>0.95095974000000005</c:v>
                </c:pt>
                <c:pt idx="979">
                  <c:v>0.80856943000000003</c:v>
                </c:pt>
                <c:pt idx="980">
                  <c:v>0.87976456000000003</c:v>
                </c:pt>
                <c:pt idx="981">
                  <c:v>0.80856943000000003</c:v>
                </c:pt>
                <c:pt idx="982">
                  <c:v>0.87976456000000003</c:v>
                </c:pt>
                <c:pt idx="983">
                  <c:v>0.95095974000000005</c:v>
                </c:pt>
                <c:pt idx="984">
                  <c:v>1.0933499</c:v>
                </c:pt>
                <c:pt idx="985">
                  <c:v>0.95095974000000005</c:v>
                </c:pt>
                <c:pt idx="986">
                  <c:v>0.87976456000000003</c:v>
                </c:pt>
                <c:pt idx="987">
                  <c:v>0.95095974000000005</c:v>
                </c:pt>
                <c:pt idx="988">
                  <c:v>0.95095974000000005</c:v>
                </c:pt>
                <c:pt idx="989">
                  <c:v>1.0933499</c:v>
                </c:pt>
                <c:pt idx="990">
                  <c:v>1.1645449999999999</c:v>
                </c:pt>
                <c:pt idx="991">
                  <c:v>1.0933499</c:v>
                </c:pt>
                <c:pt idx="992">
                  <c:v>1.0933499</c:v>
                </c:pt>
                <c:pt idx="993">
                  <c:v>0.80856943000000003</c:v>
                </c:pt>
                <c:pt idx="994">
                  <c:v>0.73737430000000004</c:v>
                </c:pt>
                <c:pt idx="995">
                  <c:v>0.80856943000000003</c:v>
                </c:pt>
                <c:pt idx="996">
                  <c:v>0.95095974000000005</c:v>
                </c:pt>
                <c:pt idx="997">
                  <c:v>0.95095974000000005</c:v>
                </c:pt>
                <c:pt idx="998">
                  <c:v>0.87976456000000003</c:v>
                </c:pt>
                <c:pt idx="999">
                  <c:v>1.0221548</c:v>
                </c:pt>
                <c:pt idx="1000">
                  <c:v>1.0221548</c:v>
                </c:pt>
                <c:pt idx="1001">
                  <c:v>1.1645449999999999</c:v>
                </c:pt>
                <c:pt idx="1002">
                  <c:v>1.2357403</c:v>
                </c:pt>
                <c:pt idx="1003">
                  <c:v>1.1645449999999999</c:v>
                </c:pt>
                <c:pt idx="1004">
                  <c:v>1.0933499</c:v>
                </c:pt>
                <c:pt idx="1005">
                  <c:v>0.80856943000000003</c:v>
                </c:pt>
                <c:pt idx="1006">
                  <c:v>1.0221548</c:v>
                </c:pt>
                <c:pt idx="1007">
                  <c:v>1.1645449999999999</c:v>
                </c:pt>
                <c:pt idx="1008">
                  <c:v>0.59498404999999999</c:v>
                </c:pt>
                <c:pt idx="1009">
                  <c:v>-4.5772154000000002E-2</c:v>
                </c:pt>
                <c:pt idx="1010">
                  <c:v>0.23900837999999999</c:v>
                </c:pt>
                <c:pt idx="1011">
                  <c:v>0.45259377000000001</c:v>
                </c:pt>
                <c:pt idx="1012">
                  <c:v>0.31020352000000001</c:v>
                </c:pt>
                <c:pt idx="1013">
                  <c:v>9.6618109999999993E-2</c:v>
                </c:pt>
                <c:pt idx="1014">
                  <c:v>-4.5772154000000002E-2</c:v>
                </c:pt>
                <c:pt idx="1015">
                  <c:v>9.6618109999999993E-2</c:v>
                </c:pt>
                <c:pt idx="1016">
                  <c:v>0.31020352000000001</c:v>
                </c:pt>
                <c:pt idx="1017">
                  <c:v>0.73737430000000004</c:v>
                </c:pt>
                <c:pt idx="1018">
                  <c:v>0.95095974000000005</c:v>
                </c:pt>
                <c:pt idx="1019">
                  <c:v>0.95095974000000005</c:v>
                </c:pt>
                <c:pt idx="1020">
                  <c:v>0.38139865000000001</c:v>
                </c:pt>
                <c:pt idx="1021">
                  <c:v>0.23900837999999999</c:v>
                </c:pt>
                <c:pt idx="1022">
                  <c:v>2.5422976999999999E-2</c:v>
                </c:pt>
                <c:pt idx="1023">
                  <c:v>-0.18816242</c:v>
                </c:pt>
                <c:pt idx="1024">
                  <c:v>2.5422976999999999E-2</c:v>
                </c:pt>
                <c:pt idx="1025">
                  <c:v>0.38139865000000001</c:v>
                </c:pt>
                <c:pt idx="1026">
                  <c:v>0.59498404999999999</c:v>
                </c:pt>
                <c:pt idx="1027">
                  <c:v>0.45259377000000001</c:v>
                </c:pt>
                <c:pt idx="1028">
                  <c:v>0.73737430000000004</c:v>
                </c:pt>
                <c:pt idx="1029">
                  <c:v>1.0221548</c:v>
                </c:pt>
                <c:pt idx="1030">
                  <c:v>0.95095974000000005</c:v>
                </c:pt>
                <c:pt idx="1031">
                  <c:v>0.95095974000000005</c:v>
                </c:pt>
                <c:pt idx="1032">
                  <c:v>0.95095974000000005</c:v>
                </c:pt>
                <c:pt idx="1033">
                  <c:v>0.23900837999999999</c:v>
                </c:pt>
                <c:pt idx="1034">
                  <c:v>-0.40174781999999998</c:v>
                </c:pt>
                <c:pt idx="1035">
                  <c:v>-0.47294294999999997</c:v>
                </c:pt>
                <c:pt idx="1036">
                  <c:v>-4.5772154000000002E-2</c:v>
                </c:pt>
                <c:pt idx="1037">
                  <c:v>0.45259377000000001</c:v>
                </c:pt>
                <c:pt idx="1038">
                  <c:v>0.45259377000000001</c:v>
                </c:pt>
                <c:pt idx="1039">
                  <c:v>0.38139865000000001</c:v>
                </c:pt>
                <c:pt idx="1040">
                  <c:v>0.38139865000000001</c:v>
                </c:pt>
                <c:pt idx="1041">
                  <c:v>0.23900837999999999</c:v>
                </c:pt>
                <c:pt idx="1042">
                  <c:v>0.31020352000000001</c:v>
                </c:pt>
                <c:pt idx="1043">
                  <c:v>0.38139865000000001</c:v>
                </c:pt>
                <c:pt idx="1044">
                  <c:v>0.16781324</c:v>
                </c:pt>
                <c:pt idx="1045">
                  <c:v>0.73737430000000004</c:v>
                </c:pt>
                <c:pt idx="1046">
                  <c:v>0.73737430000000004</c:v>
                </c:pt>
                <c:pt idx="1047">
                  <c:v>0.23900837999999999</c:v>
                </c:pt>
                <c:pt idx="1048">
                  <c:v>2.5422976999999999E-2</c:v>
                </c:pt>
                <c:pt idx="1049">
                  <c:v>-0.18816242</c:v>
                </c:pt>
                <c:pt idx="1050">
                  <c:v>-0.18816242</c:v>
                </c:pt>
                <c:pt idx="1051">
                  <c:v>-0.33055269999999998</c:v>
                </c:pt>
                <c:pt idx="1052">
                  <c:v>-0.33055269999999998</c:v>
                </c:pt>
                <c:pt idx="1053">
                  <c:v>-0.54413809999999996</c:v>
                </c:pt>
                <c:pt idx="1054">
                  <c:v>-0.47294294999999997</c:v>
                </c:pt>
                <c:pt idx="1055">
                  <c:v>-0.40174781999999998</c:v>
                </c:pt>
                <c:pt idx="1056">
                  <c:v>-0.25935756999999998</c:v>
                </c:pt>
                <c:pt idx="1057">
                  <c:v>-0.40174781999999998</c:v>
                </c:pt>
                <c:pt idx="1058">
                  <c:v>-0.11696729</c:v>
                </c:pt>
                <c:pt idx="1059">
                  <c:v>0.16781324</c:v>
                </c:pt>
                <c:pt idx="1060">
                  <c:v>2.5422976999999999E-2</c:v>
                </c:pt>
                <c:pt idx="1061">
                  <c:v>-4.5772154000000002E-2</c:v>
                </c:pt>
                <c:pt idx="1062">
                  <c:v>-0.33055269999999998</c:v>
                </c:pt>
                <c:pt idx="1063">
                  <c:v>-1.3272846</c:v>
                </c:pt>
                <c:pt idx="1064">
                  <c:v>-1.3984797</c:v>
                </c:pt>
                <c:pt idx="1065">
                  <c:v>-0.68652840000000004</c:v>
                </c:pt>
                <c:pt idx="1066">
                  <c:v>-0.11696729</c:v>
                </c:pt>
                <c:pt idx="1067">
                  <c:v>-0.61533320000000002</c:v>
                </c:pt>
                <c:pt idx="1068">
                  <c:v>-0.68652840000000004</c:v>
                </c:pt>
                <c:pt idx="1069">
                  <c:v>-0.68652840000000004</c:v>
                </c:pt>
                <c:pt idx="1070">
                  <c:v>-0.61533320000000002</c:v>
                </c:pt>
                <c:pt idx="1071">
                  <c:v>-0.33055269999999998</c:v>
                </c:pt>
                <c:pt idx="1072">
                  <c:v>-0.40174781999999998</c:v>
                </c:pt>
                <c:pt idx="1073">
                  <c:v>-0.47294294999999997</c:v>
                </c:pt>
                <c:pt idx="1074">
                  <c:v>-1.1136991999999999</c:v>
                </c:pt>
                <c:pt idx="1075">
                  <c:v>-1.2560894</c:v>
                </c:pt>
                <c:pt idx="1076">
                  <c:v>-0.90011375999999998</c:v>
                </c:pt>
                <c:pt idx="1077">
                  <c:v>-1.3984797</c:v>
                </c:pt>
                <c:pt idx="1078">
                  <c:v>-1.3984797</c:v>
                </c:pt>
                <c:pt idx="1079">
                  <c:v>-1.4696747999999999</c:v>
                </c:pt>
                <c:pt idx="1080">
                  <c:v>-1.3984797</c:v>
                </c:pt>
                <c:pt idx="1081">
                  <c:v>-1.6120650999999999</c:v>
                </c:pt>
                <c:pt idx="1082">
                  <c:v>-1.8968456</c:v>
                </c:pt>
                <c:pt idx="1083">
                  <c:v>-2.1816260000000001</c:v>
                </c:pt>
                <c:pt idx="1084">
                  <c:v>-1.8968456</c:v>
                </c:pt>
                <c:pt idx="1085">
                  <c:v>-0.82891864000000004</c:v>
                </c:pt>
                <c:pt idx="1086">
                  <c:v>-0.97130890000000003</c:v>
                </c:pt>
                <c:pt idx="1087">
                  <c:v>-0.47294294999999997</c:v>
                </c:pt>
                <c:pt idx="1088">
                  <c:v>-1.4696747999999999</c:v>
                </c:pt>
                <c:pt idx="1089">
                  <c:v>-1.4696747999999999</c:v>
                </c:pt>
                <c:pt idx="1090">
                  <c:v>-0.82891864000000004</c:v>
                </c:pt>
                <c:pt idx="1091">
                  <c:v>-1.1136991999999999</c:v>
                </c:pt>
                <c:pt idx="1092">
                  <c:v>-2.7511872999999998</c:v>
                </c:pt>
                <c:pt idx="1093">
                  <c:v>-2.608797</c:v>
                </c:pt>
                <c:pt idx="1094">
                  <c:v>-1.6832602000000001</c:v>
                </c:pt>
                <c:pt idx="1095">
                  <c:v>-0.97130890000000003</c:v>
                </c:pt>
                <c:pt idx="1096">
                  <c:v>-0.82891864000000004</c:v>
                </c:pt>
                <c:pt idx="1097">
                  <c:v>-0.75772349999999999</c:v>
                </c:pt>
                <c:pt idx="1098">
                  <c:v>9.6618109999999993E-2</c:v>
                </c:pt>
                <c:pt idx="1099">
                  <c:v>0.23900837999999999</c:v>
                </c:pt>
                <c:pt idx="1100">
                  <c:v>0.45259377000000001</c:v>
                </c:pt>
                <c:pt idx="1101">
                  <c:v>-0.11696729</c:v>
                </c:pt>
                <c:pt idx="1102">
                  <c:v>0.16781324</c:v>
                </c:pt>
                <c:pt idx="1103">
                  <c:v>-0.75772349999999999</c:v>
                </c:pt>
                <c:pt idx="1104">
                  <c:v>-1.3272846</c:v>
                </c:pt>
                <c:pt idx="1105">
                  <c:v>-0.47294294999999997</c:v>
                </c:pt>
                <c:pt idx="1106">
                  <c:v>-0.54413809999999996</c:v>
                </c:pt>
                <c:pt idx="1107">
                  <c:v>-0.47294294999999997</c:v>
                </c:pt>
                <c:pt idx="1108">
                  <c:v>-0.75772349999999999</c:v>
                </c:pt>
                <c:pt idx="1109">
                  <c:v>-2.0392358000000002</c:v>
                </c:pt>
                <c:pt idx="1110">
                  <c:v>-1.54087</c:v>
                </c:pt>
                <c:pt idx="1111">
                  <c:v>-2.9647727000000001</c:v>
                </c:pt>
                <c:pt idx="1112">
                  <c:v>-2.7511872999999998</c:v>
                </c:pt>
                <c:pt idx="1113">
                  <c:v>-2.3952114999999998</c:v>
                </c:pt>
                <c:pt idx="1114">
                  <c:v>-0.97130890000000003</c:v>
                </c:pt>
                <c:pt idx="1115">
                  <c:v>-0.11696729</c:v>
                </c:pt>
                <c:pt idx="1116">
                  <c:v>-4.5772154000000002E-2</c:v>
                </c:pt>
                <c:pt idx="1117">
                  <c:v>0.23900837999999999</c:v>
                </c:pt>
                <c:pt idx="1118">
                  <c:v>-0.25935756999999998</c:v>
                </c:pt>
                <c:pt idx="1119">
                  <c:v>-1.3272846</c:v>
                </c:pt>
                <c:pt idx="1120">
                  <c:v>-0.61533320000000002</c:v>
                </c:pt>
                <c:pt idx="1121">
                  <c:v>-0.47294294999999997</c:v>
                </c:pt>
                <c:pt idx="1122">
                  <c:v>-1.1848943000000001</c:v>
                </c:pt>
                <c:pt idx="1123">
                  <c:v>-1.3272846</c:v>
                </c:pt>
                <c:pt idx="1124">
                  <c:v>-0.61533320000000002</c:v>
                </c:pt>
                <c:pt idx="1125">
                  <c:v>-0.61533320000000002</c:v>
                </c:pt>
                <c:pt idx="1126">
                  <c:v>-0.40174781999999998</c:v>
                </c:pt>
                <c:pt idx="1127">
                  <c:v>-0.61533320000000002</c:v>
                </c:pt>
                <c:pt idx="1128">
                  <c:v>-0.68652840000000004</c:v>
                </c:pt>
                <c:pt idx="1129">
                  <c:v>-0.25935756999999998</c:v>
                </c:pt>
                <c:pt idx="1130">
                  <c:v>-0.82891864000000004</c:v>
                </c:pt>
                <c:pt idx="1131">
                  <c:v>-1.4696747999999999</c:v>
                </c:pt>
                <c:pt idx="1132">
                  <c:v>-1.6120650999999999</c:v>
                </c:pt>
                <c:pt idx="1133">
                  <c:v>-1.4696747999999999</c:v>
                </c:pt>
                <c:pt idx="1134">
                  <c:v>-1.1136991999999999</c:v>
                </c:pt>
                <c:pt idx="1135">
                  <c:v>-0.54413809999999996</c:v>
                </c:pt>
                <c:pt idx="1136">
                  <c:v>-0.68652840000000004</c:v>
                </c:pt>
                <c:pt idx="1137">
                  <c:v>-0.25935756999999998</c:v>
                </c:pt>
                <c:pt idx="1138">
                  <c:v>-1.1136991999999999</c:v>
                </c:pt>
                <c:pt idx="1139">
                  <c:v>-1.54087</c:v>
                </c:pt>
                <c:pt idx="1140">
                  <c:v>-1.54087</c:v>
                </c:pt>
                <c:pt idx="1141">
                  <c:v>-0.61533320000000002</c:v>
                </c:pt>
                <c:pt idx="1142">
                  <c:v>0.16781324</c:v>
                </c:pt>
                <c:pt idx="1143">
                  <c:v>2.5422976999999999E-2</c:v>
                </c:pt>
                <c:pt idx="1144">
                  <c:v>-0.11696729</c:v>
                </c:pt>
                <c:pt idx="1145">
                  <c:v>-1.0425040999999999</c:v>
                </c:pt>
                <c:pt idx="1146">
                  <c:v>-0.40174781999999998</c:v>
                </c:pt>
                <c:pt idx="1147">
                  <c:v>0.38139865000000001</c:v>
                </c:pt>
                <c:pt idx="1148">
                  <c:v>0.16781324</c:v>
                </c:pt>
                <c:pt idx="1149">
                  <c:v>2.5422976999999999E-2</c:v>
                </c:pt>
                <c:pt idx="1150">
                  <c:v>-0.97130890000000003</c:v>
                </c:pt>
                <c:pt idx="1151">
                  <c:v>-1.1848943000000001</c:v>
                </c:pt>
                <c:pt idx="1152">
                  <c:v>-1.1136991999999999</c:v>
                </c:pt>
                <c:pt idx="1153">
                  <c:v>-0.47294294999999997</c:v>
                </c:pt>
                <c:pt idx="1154">
                  <c:v>0.23900837999999999</c:v>
                </c:pt>
                <c:pt idx="1155">
                  <c:v>2.5422976999999999E-2</c:v>
                </c:pt>
                <c:pt idx="1156">
                  <c:v>-0.47294294999999997</c:v>
                </c:pt>
                <c:pt idx="1157">
                  <c:v>-0.25935756999999998</c:v>
                </c:pt>
                <c:pt idx="1158">
                  <c:v>-0.11696729</c:v>
                </c:pt>
                <c:pt idx="1159">
                  <c:v>0.16781324</c:v>
                </c:pt>
                <c:pt idx="1160">
                  <c:v>-0.25935756999999998</c:v>
                </c:pt>
                <c:pt idx="1161">
                  <c:v>-1.1848943000000001</c:v>
                </c:pt>
                <c:pt idx="1162">
                  <c:v>-0.97130890000000003</c:v>
                </c:pt>
                <c:pt idx="1163">
                  <c:v>0.23900837999999999</c:v>
                </c:pt>
                <c:pt idx="1164">
                  <c:v>0.31020352000000001</c:v>
                </c:pt>
                <c:pt idx="1165">
                  <c:v>-0.47294294999999997</c:v>
                </c:pt>
                <c:pt idx="1166">
                  <c:v>-0.90011375999999998</c:v>
                </c:pt>
                <c:pt idx="1167">
                  <c:v>-1.0425040999999999</c:v>
                </c:pt>
                <c:pt idx="1168">
                  <c:v>-0.97130890000000003</c:v>
                </c:pt>
                <c:pt idx="1169">
                  <c:v>-0.33055269999999998</c:v>
                </c:pt>
                <c:pt idx="1170">
                  <c:v>0.38139865000000001</c:v>
                </c:pt>
                <c:pt idx="1171">
                  <c:v>-0.11696729</c:v>
                </c:pt>
                <c:pt idx="1172">
                  <c:v>-0.18816242</c:v>
                </c:pt>
                <c:pt idx="1173">
                  <c:v>0.23900837999999999</c:v>
                </c:pt>
                <c:pt idx="1174">
                  <c:v>0.16781324</c:v>
                </c:pt>
                <c:pt idx="1175">
                  <c:v>-0.47294294999999997</c:v>
                </c:pt>
                <c:pt idx="1176">
                  <c:v>-1.1136991999999999</c:v>
                </c:pt>
                <c:pt idx="1177">
                  <c:v>-0.90011375999999998</c:v>
                </c:pt>
                <c:pt idx="1178">
                  <c:v>-0.97130890000000003</c:v>
                </c:pt>
                <c:pt idx="1179">
                  <c:v>-0.61533320000000002</c:v>
                </c:pt>
                <c:pt idx="1180">
                  <c:v>-0.11696729</c:v>
                </c:pt>
                <c:pt idx="1181">
                  <c:v>0.23900837999999999</c:v>
                </c:pt>
                <c:pt idx="1182">
                  <c:v>0.31020352000000001</c:v>
                </c:pt>
                <c:pt idx="1183">
                  <c:v>0.31020352000000001</c:v>
                </c:pt>
                <c:pt idx="1184">
                  <c:v>0.31020352000000001</c:v>
                </c:pt>
                <c:pt idx="1185">
                  <c:v>0.23900837999999999</c:v>
                </c:pt>
                <c:pt idx="1186">
                  <c:v>0.38139865000000001</c:v>
                </c:pt>
                <c:pt idx="1187">
                  <c:v>0.31020352000000001</c:v>
                </c:pt>
                <c:pt idx="1188">
                  <c:v>9.6618109999999993E-2</c:v>
                </c:pt>
                <c:pt idx="1189">
                  <c:v>-0.11696729</c:v>
                </c:pt>
                <c:pt idx="1190">
                  <c:v>0.31020352000000001</c:v>
                </c:pt>
                <c:pt idx="1191">
                  <c:v>0.5237889</c:v>
                </c:pt>
                <c:pt idx="1192">
                  <c:v>0.5237889</c:v>
                </c:pt>
                <c:pt idx="1193">
                  <c:v>9.6618109999999993E-2</c:v>
                </c:pt>
                <c:pt idx="1194">
                  <c:v>-0.18816242</c:v>
                </c:pt>
                <c:pt idx="1195">
                  <c:v>2.5422976999999999E-2</c:v>
                </c:pt>
                <c:pt idx="1196">
                  <c:v>2.5422976999999999E-2</c:v>
                </c:pt>
                <c:pt idx="1197">
                  <c:v>-0.25935756999999998</c:v>
                </c:pt>
                <c:pt idx="1198">
                  <c:v>-4.5772154000000002E-2</c:v>
                </c:pt>
                <c:pt idx="1199">
                  <c:v>0.31020352000000001</c:v>
                </c:pt>
                <c:pt idx="1200">
                  <c:v>-0.47294294999999997</c:v>
                </c:pt>
                <c:pt idx="1201">
                  <c:v>-0.47294294999999997</c:v>
                </c:pt>
                <c:pt idx="1202">
                  <c:v>-0.25935756999999998</c:v>
                </c:pt>
                <c:pt idx="1203">
                  <c:v>-0.11696729</c:v>
                </c:pt>
                <c:pt idx="1204">
                  <c:v>0.23900837999999999</c:v>
                </c:pt>
                <c:pt idx="1205">
                  <c:v>0.38139865000000001</c:v>
                </c:pt>
                <c:pt idx="1206">
                  <c:v>-0.25935756999999998</c:v>
                </c:pt>
                <c:pt idx="1207">
                  <c:v>-4.5772154000000002E-2</c:v>
                </c:pt>
                <c:pt idx="1208">
                  <c:v>0.31020352000000001</c:v>
                </c:pt>
                <c:pt idx="1209">
                  <c:v>0.31020352000000001</c:v>
                </c:pt>
                <c:pt idx="1210">
                  <c:v>0.38139865000000001</c:v>
                </c:pt>
                <c:pt idx="1211">
                  <c:v>0.45259377000000001</c:v>
                </c:pt>
                <c:pt idx="1212">
                  <c:v>9.6618109999999993E-2</c:v>
                </c:pt>
                <c:pt idx="1213">
                  <c:v>9.6618109999999993E-2</c:v>
                </c:pt>
                <c:pt idx="1214">
                  <c:v>0.45259377000000001</c:v>
                </c:pt>
                <c:pt idx="1215">
                  <c:v>0.59498404999999999</c:v>
                </c:pt>
                <c:pt idx="1216">
                  <c:v>0.66617919999999997</c:v>
                </c:pt>
                <c:pt idx="1217">
                  <c:v>-0.40174781999999998</c:v>
                </c:pt>
                <c:pt idx="1218">
                  <c:v>-0.47294294999999997</c:v>
                </c:pt>
                <c:pt idx="1219">
                  <c:v>-0.40174781999999998</c:v>
                </c:pt>
                <c:pt idx="1220">
                  <c:v>0.38139865000000001</c:v>
                </c:pt>
                <c:pt idx="1221">
                  <c:v>0.45259377000000001</c:v>
                </c:pt>
                <c:pt idx="1222">
                  <c:v>-4.5772154000000002E-2</c:v>
                </c:pt>
                <c:pt idx="1223">
                  <c:v>0.87976456000000003</c:v>
                </c:pt>
                <c:pt idx="1224">
                  <c:v>0.59498404999999999</c:v>
                </c:pt>
                <c:pt idx="1225">
                  <c:v>-0.40174781999999998</c:v>
                </c:pt>
                <c:pt idx="1226">
                  <c:v>2.5422976999999999E-2</c:v>
                </c:pt>
                <c:pt idx="1227">
                  <c:v>0.45259377000000001</c:v>
                </c:pt>
                <c:pt idx="1228">
                  <c:v>0.66617919999999997</c:v>
                </c:pt>
                <c:pt idx="1229">
                  <c:v>-4.5772154000000002E-2</c:v>
                </c:pt>
                <c:pt idx="1230">
                  <c:v>2.5422976999999999E-2</c:v>
                </c:pt>
                <c:pt idx="1231">
                  <c:v>0.16781324</c:v>
                </c:pt>
                <c:pt idx="1232">
                  <c:v>0.31020352000000001</c:v>
                </c:pt>
                <c:pt idx="1233">
                  <c:v>0.23900837999999999</c:v>
                </c:pt>
                <c:pt idx="1234">
                  <c:v>2.5422976999999999E-2</c:v>
                </c:pt>
                <c:pt idx="1235">
                  <c:v>0.45259377000000001</c:v>
                </c:pt>
                <c:pt idx="1236">
                  <c:v>0.66617919999999997</c:v>
                </c:pt>
                <c:pt idx="1237">
                  <c:v>0.38139865000000001</c:v>
                </c:pt>
                <c:pt idx="1238">
                  <c:v>0.23900837999999999</c:v>
                </c:pt>
                <c:pt idx="1239">
                  <c:v>0.5237889</c:v>
                </c:pt>
                <c:pt idx="1240">
                  <c:v>0.66617919999999997</c:v>
                </c:pt>
                <c:pt idx="1241">
                  <c:v>0.5237889</c:v>
                </c:pt>
                <c:pt idx="1242">
                  <c:v>0.66617919999999997</c:v>
                </c:pt>
                <c:pt idx="1243">
                  <c:v>0.95095974000000005</c:v>
                </c:pt>
                <c:pt idx="1244">
                  <c:v>1.0221548</c:v>
                </c:pt>
                <c:pt idx="1245">
                  <c:v>0.31020352000000001</c:v>
                </c:pt>
                <c:pt idx="1246">
                  <c:v>-4.5772154000000002E-2</c:v>
                </c:pt>
                <c:pt idx="1247">
                  <c:v>-0.11696729</c:v>
                </c:pt>
                <c:pt idx="1248">
                  <c:v>9.6618109999999993E-2</c:v>
                </c:pt>
                <c:pt idx="1249">
                  <c:v>9.6618109999999993E-2</c:v>
                </c:pt>
                <c:pt idx="1250">
                  <c:v>0.5237889</c:v>
                </c:pt>
                <c:pt idx="1251">
                  <c:v>0.95095974000000005</c:v>
                </c:pt>
                <c:pt idx="1252">
                  <c:v>1.1645449999999999</c:v>
                </c:pt>
                <c:pt idx="1253">
                  <c:v>0.66617919999999997</c:v>
                </c:pt>
                <c:pt idx="1254">
                  <c:v>0.5237889</c:v>
                </c:pt>
                <c:pt idx="1255">
                  <c:v>0.5237889</c:v>
                </c:pt>
                <c:pt idx="1256">
                  <c:v>0.45259377000000001</c:v>
                </c:pt>
                <c:pt idx="1257">
                  <c:v>0.5237889</c:v>
                </c:pt>
                <c:pt idx="1258">
                  <c:v>0.87976456000000003</c:v>
                </c:pt>
                <c:pt idx="1259">
                  <c:v>0.80856943000000003</c:v>
                </c:pt>
                <c:pt idx="1260">
                  <c:v>0.66617919999999997</c:v>
                </c:pt>
                <c:pt idx="1261">
                  <c:v>0.5237889</c:v>
                </c:pt>
                <c:pt idx="1262">
                  <c:v>0.73737430000000004</c:v>
                </c:pt>
                <c:pt idx="1263">
                  <c:v>0.87976456000000003</c:v>
                </c:pt>
                <c:pt idx="1264">
                  <c:v>0.87976456000000003</c:v>
                </c:pt>
                <c:pt idx="1265">
                  <c:v>0.80856943000000003</c:v>
                </c:pt>
                <c:pt idx="1266">
                  <c:v>0.80856943000000003</c:v>
                </c:pt>
                <c:pt idx="1267">
                  <c:v>0.87976456000000003</c:v>
                </c:pt>
                <c:pt idx="1268">
                  <c:v>1.0221548</c:v>
                </c:pt>
                <c:pt idx="1269">
                  <c:v>1.1645449999999999</c:v>
                </c:pt>
                <c:pt idx="1270">
                  <c:v>1.1645449999999999</c:v>
                </c:pt>
                <c:pt idx="1271">
                  <c:v>1.2357403</c:v>
                </c:pt>
                <c:pt idx="1272">
                  <c:v>1.2357403</c:v>
                </c:pt>
                <c:pt idx="1273">
                  <c:v>1.3069354</c:v>
                </c:pt>
                <c:pt idx="1274">
                  <c:v>1.3069354</c:v>
                </c:pt>
                <c:pt idx="1275">
                  <c:v>0.95095974000000005</c:v>
                </c:pt>
                <c:pt idx="1276">
                  <c:v>1.1645449999999999</c:v>
                </c:pt>
                <c:pt idx="1277">
                  <c:v>1.0933499</c:v>
                </c:pt>
                <c:pt idx="1278">
                  <c:v>1.2357403</c:v>
                </c:pt>
                <c:pt idx="1279">
                  <c:v>1.4493256999999999</c:v>
                </c:pt>
                <c:pt idx="1280">
                  <c:v>0.59498404999999999</c:v>
                </c:pt>
                <c:pt idx="1281">
                  <c:v>0.87976456000000003</c:v>
                </c:pt>
                <c:pt idx="1282">
                  <c:v>0.80856943000000003</c:v>
                </c:pt>
                <c:pt idx="1283">
                  <c:v>0.73737430000000004</c:v>
                </c:pt>
                <c:pt idx="1284">
                  <c:v>0.80856943000000003</c:v>
                </c:pt>
                <c:pt idx="1285">
                  <c:v>1.1645449999999999</c:v>
                </c:pt>
                <c:pt idx="1286">
                  <c:v>1.3069354</c:v>
                </c:pt>
                <c:pt idx="1287">
                  <c:v>1.3069354</c:v>
                </c:pt>
                <c:pt idx="1288">
                  <c:v>1.3069354</c:v>
                </c:pt>
                <c:pt idx="1289">
                  <c:v>1.2357403</c:v>
                </c:pt>
                <c:pt idx="1290">
                  <c:v>1.3781306</c:v>
                </c:pt>
                <c:pt idx="1291">
                  <c:v>1.3069354</c:v>
                </c:pt>
                <c:pt idx="1292">
                  <c:v>1.3069354</c:v>
                </c:pt>
                <c:pt idx="1293">
                  <c:v>1.1645449999999999</c:v>
                </c:pt>
                <c:pt idx="1294">
                  <c:v>1.2357403</c:v>
                </c:pt>
                <c:pt idx="1295">
                  <c:v>1.3069354</c:v>
                </c:pt>
                <c:pt idx="1296">
                  <c:v>1.2357403</c:v>
                </c:pt>
                <c:pt idx="1297">
                  <c:v>1.3069354</c:v>
                </c:pt>
                <c:pt idx="1298">
                  <c:v>1.3069354</c:v>
                </c:pt>
                <c:pt idx="1299">
                  <c:v>1.3781306</c:v>
                </c:pt>
                <c:pt idx="1300">
                  <c:v>1.3069354</c:v>
                </c:pt>
                <c:pt idx="1301">
                  <c:v>1.1645449999999999</c:v>
                </c:pt>
                <c:pt idx="1302">
                  <c:v>0.95095974000000005</c:v>
                </c:pt>
                <c:pt idx="1303">
                  <c:v>1.2357403</c:v>
                </c:pt>
                <c:pt idx="1304">
                  <c:v>1.2357403</c:v>
                </c:pt>
                <c:pt idx="1305">
                  <c:v>1.3069354</c:v>
                </c:pt>
                <c:pt idx="1306">
                  <c:v>1.3781306</c:v>
                </c:pt>
                <c:pt idx="1307">
                  <c:v>1.4493256999999999</c:v>
                </c:pt>
                <c:pt idx="1308">
                  <c:v>1.3781306</c:v>
                </c:pt>
                <c:pt idx="1309">
                  <c:v>1.3781306</c:v>
                </c:pt>
                <c:pt idx="1310">
                  <c:v>1.3069354</c:v>
                </c:pt>
                <c:pt idx="1311">
                  <c:v>1.4493256999999999</c:v>
                </c:pt>
                <c:pt idx="1312">
                  <c:v>1.4493256999999999</c:v>
                </c:pt>
                <c:pt idx="1313">
                  <c:v>1.3069354</c:v>
                </c:pt>
                <c:pt idx="1314">
                  <c:v>1.4493256999999999</c:v>
                </c:pt>
                <c:pt idx="1315">
                  <c:v>1.5205207999999999</c:v>
                </c:pt>
                <c:pt idx="1316">
                  <c:v>1.5917159000000001</c:v>
                </c:pt>
              </c:numCache>
            </c:numRef>
          </c:yVal>
          <c:smooth val="0"/>
          <c:extLst>
            <c:ext xmlns:c16="http://schemas.microsoft.com/office/drawing/2014/chart" uri="{C3380CC4-5D6E-409C-BE32-E72D297353CC}">
              <c16:uniqueId val="{00000001-A92B-A14F-AD07-0B9D5D10E23B}"/>
            </c:ext>
          </c:extLst>
        </c:ser>
        <c:dLbls>
          <c:showLegendKey val="0"/>
          <c:showVal val="0"/>
          <c:showCatName val="0"/>
          <c:showSerName val="0"/>
          <c:showPercent val="0"/>
          <c:showBubbleSize val="0"/>
        </c:dLbls>
        <c:axId val="1598445135"/>
        <c:axId val="1598446815"/>
      </c:scatterChart>
      <c:valAx>
        <c:axId val="159844513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8446815"/>
        <c:crosses val="autoZero"/>
        <c:crossBetween val="midCat"/>
      </c:valAx>
      <c:valAx>
        <c:axId val="1598446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8445135"/>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eg>
</file>

<file path=ppt/media/image10.jpeg>
</file>

<file path=ppt/media/image11.jpeg>
</file>

<file path=ppt/media/image13.png>
</file>

<file path=ppt/media/image14.png>
</file>

<file path=ppt/media/image15.png>
</file>

<file path=ppt/media/image16.tiff>
</file>

<file path=ppt/media/image2.jpeg>
</file>

<file path=ppt/media/image3.jpg>
</file>

<file path=ppt/media/image4.png>
</file>

<file path=ppt/media/image5.jpeg>
</file>

<file path=ppt/media/image6.png>
</file>

<file path=ppt/media/image7.png>
</file>

<file path=ppt/media/image8.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A71F0F-672D-DD4B-98F3-94D2AB91673E}" type="datetimeFigureOut">
              <a:rPr lang="en-US" smtClean="0"/>
              <a:t>11/25/18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A898A2-F968-6E40-B9B3-EE84D9B4F6A5}" type="slidenum">
              <a:rPr lang="en-US" smtClean="0"/>
              <a:t>‹#›</a:t>
            </a:fld>
            <a:endParaRPr lang="en-US"/>
          </a:p>
        </p:txBody>
      </p:sp>
    </p:spTree>
    <p:extLst>
      <p:ext uri="{BB962C8B-B14F-4D97-AF65-F5344CB8AC3E}">
        <p14:creationId xmlns:p14="http://schemas.microsoft.com/office/powerpoint/2010/main" val="3772447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A898A2-F968-6E40-B9B3-EE84D9B4F6A5}" type="slidenum">
              <a:rPr lang="en-US" smtClean="0"/>
              <a:t>3</a:t>
            </a:fld>
            <a:endParaRPr lang="en-US"/>
          </a:p>
        </p:txBody>
      </p:sp>
    </p:spTree>
    <p:extLst>
      <p:ext uri="{BB962C8B-B14F-4D97-AF65-F5344CB8AC3E}">
        <p14:creationId xmlns:p14="http://schemas.microsoft.com/office/powerpoint/2010/main" val="167415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A898A2-F968-6E40-B9B3-EE84D9B4F6A5}" type="slidenum">
              <a:rPr lang="en-US" smtClean="0"/>
              <a:t>6</a:t>
            </a:fld>
            <a:endParaRPr lang="en-US"/>
          </a:p>
        </p:txBody>
      </p:sp>
    </p:spTree>
    <p:extLst>
      <p:ext uri="{BB962C8B-B14F-4D97-AF65-F5344CB8AC3E}">
        <p14:creationId xmlns:p14="http://schemas.microsoft.com/office/powerpoint/2010/main" val="1087804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A898A2-F968-6E40-B9B3-EE84D9B4F6A5}" type="slidenum">
              <a:rPr lang="en-US" smtClean="0"/>
              <a:t>17</a:t>
            </a:fld>
            <a:endParaRPr lang="en-US"/>
          </a:p>
        </p:txBody>
      </p:sp>
    </p:spTree>
    <p:extLst>
      <p:ext uri="{BB962C8B-B14F-4D97-AF65-F5344CB8AC3E}">
        <p14:creationId xmlns:p14="http://schemas.microsoft.com/office/powerpoint/2010/main" val="4258425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81DFB-E9B8-D147-935E-969D78A880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FFA392-5AD1-DD4E-9CFD-E4DDFAC753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194446-120E-4E4C-8BEC-BCE9C3033255}"/>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F5D412D7-6B8D-E94B-813D-7883132830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EEECBB-2BFA-1A4C-90EA-72295C43AECD}"/>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597533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E9F6A-40F2-074B-AACB-D51C790C90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A5D511-199B-3148-B634-1A15CE009A1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254596-995C-4940-B11E-999C8EDDB13C}"/>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11027430-D9ED-414F-A037-8DD1FBA0D8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D548CC-2E1F-1247-9F58-EA731831A583}"/>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112572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466AC4-1E81-B34C-BA17-11BD13DE6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5A4950-B261-0649-9BC8-C284DD66CC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649CDB-1828-EA4F-AD14-4791F73F3134}"/>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43AFFB56-7655-6A4E-BB48-03410AFECB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818139-CF0B-A747-B281-6E018A0752A7}"/>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156112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34BFC-38CB-1745-9622-3D1C458993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91F663-DDFE-D245-BD1E-1B597A18E5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3A297-4E7F-5749-B993-3972DE582187}"/>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2CDB5995-99EA-8D4C-9E89-4E6268711D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D08127-E78A-4C41-B29F-AF128C2CB7A5}"/>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768854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420E3-46CC-6B48-939B-B243249F91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8D7BD7-A827-8E4F-AB51-037664A172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A4523DF-6D62-7C4F-A936-E6C9ACE89DB1}"/>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F9E38276-D37F-E24F-AED2-488B163841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44A93-0B0E-714A-8998-02EF2D57712C}"/>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3674967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6ACA-606B-9240-9487-E792207BB0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77C6A2-60DC-794E-BD38-DF5D900D6D3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EF116C-DADB-5B42-838F-7DBFBF60FDD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D982C7-92BB-B84B-8713-8B2C13964445}"/>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6" name="Footer Placeholder 5">
            <a:extLst>
              <a:ext uri="{FF2B5EF4-FFF2-40B4-BE49-F238E27FC236}">
                <a16:creationId xmlns:a16="http://schemas.microsoft.com/office/drawing/2014/main" id="{0F30D2AF-2CFA-B34F-8A22-2ED8A6D945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392ED1-2FF9-334A-84AE-C2F59B02DD4A}"/>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3481756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3FBC-B846-8045-8E18-E1599EB3E6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49D188-D9C0-1548-A5FF-85D72941D6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E59E25B-5595-5847-9B79-F57A2EB0C92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DED50D-8F24-0548-891F-56B86534BD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22B55C2-BA21-7C45-91C4-907973168D7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226ABE1-0A41-8948-8CF2-B8E51411D72D}"/>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8" name="Footer Placeholder 7">
            <a:extLst>
              <a:ext uri="{FF2B5EF4-FFF2-40B4-BE49-F238E27FC236}">
                <a16:creationId xmlns:a16="http://schemas.microsoft.com/office/drawing/2014/main" id="{0C258336-8FDA-BE42-B02D-48CA8AE6D9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62CDDA-75C9-5549-AF4F-DEA7500E11E9}"/>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529841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FD684-A976-AE48-A0A5-5D6663541B3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38F051-A3F3-FE42-952B-19D4D94A031D}"/>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4" name="Footer Placeholder 3">
            <a:extLst>
              <a:ext uri="{FF2B5EF4-FFF2-40B4-BE49-F238E27FC236}">
                <a16:creationId xmlns:a16="http://schemas.microsoft.com/office/drawing/2014/main" id="{093DE28F-AD00-064C-A3A7-A7D20B2ED10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BF67A33-E7A2-1D45-9B96-1B64BE3BC7C4}"/>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834843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E5520D-889D-B541-BA5C-D877E0237BDF}"/>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3" name="Footer Placeholder 2">
            <a:extLst>
              <a:ext uri="{FF2B5EF4-FFF2-40B4-BE49-F238E27FC236}">
                <a16:creationId xmlns:a16="http://schemas.microsoft.com/office/drawing/2014/main" id="{3F82A8EC-4D99-ED4F-A3BF-1B6B43484E9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A2D0DF-F3A8-AF48-99CD-B9BC9E36E3E9}"/>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3067000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FD96-017D-AD4A-91FE-B54889417E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47B00C-3E7F-AE49-8036-9C6B38FA76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9017A0-FEE5-484E-BF61-0435CEA619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AD7D7B2-5285-C54B-BD65-D48FAA26B7A9}"/>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6" name="Footer Placeholder 5">
            <a:extLst>
              <a:ext uri="{FF2B5EF4-FFF2-40B4-BE49-F238E27FC236}">
                <a16:creationId xmlns:a16="http://schemas.microsoft.com/office/drawing/2014/main" id="{E775D3D0-6041-0845-AD69-08743C4C27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B5B638-89DE-094D-8A4A-C856AAA71F0E}"/>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86476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9241F-AFA5-0B40-9612-4E52FAF652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3EF90C-7ACE-2549-863C-6B7DA25614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9BC6AB-62CC-A846-AAD4-369AC7104E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FA77DA5-B62D-1142-8028-1001E9C82171}"/>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6" name="Footer Placeholder 5">
            <a:extLst>
              <a:ext uri="{FF2B5EF4-FFF2-40B4-BE49-F238E27FC236}">
                <a16:creationId xmlns:a16="http://schemas.microsoft.com/office/drawing/2014/main" id="{4B121E00-03A3-6544-8461-9A687988FE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C354-FDB0-8C40-AD91-54973F8A1784}"/>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74906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29649C-EA50-384E-A423-5148E953C2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F726D8-8F2B-1F4B-B1E5-D274C64281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148F61-011D-414A-B9C2-9975E8A862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194AB0CE-D156-B044-8226-37247207DC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D76A848-A248-E14F-906F-8D332B5D38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8B9BF8-15D5-104E-9469-2E64E1469B57}" type="slidenum">
              <a:rPr lang="en-US" smtClean="0"/>
              <a:t>‹#›</a:t>
            </a:fld>
            <a:endParaRPr lang="en-US"/>
          </a:p>
        </p:txBody>
      </p:sp>
    </p:spTree>
    <p:extLst>
      <p:ext uri="{BB962C8B-B14F-4D97-AF65-F5344CB8AC3E}">
        <p14:creationId xmlns:p14="http://schemas.microsoft.com/office/powerpoint/2010/main" val="1550999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FF43C0F-4063-E943-B8CA-DDF4C61C80B0}"/>
              </a:ext>
            </a:extLst>
          </p:cNvPr>
          <p:cNvPicPr>
            <a:picLocks noChangeAspect="1"/>
          </p:cNvPicPr>
          <p:nvPr/>
        </p:nvPicPr>
        <p:blipFill rotWithShape="1">
          <a:blip r:embed="rId2">
            <a:alphaModFix amt="50000"/>
            <a:extLst/>
          </a:blip>
          <a:srcRect l="7282" r="13163"/>
          <a:stretch/>
        </p:blipFill>
        <p:spPr>
          <a:xfrm>
            <a:off x="20" y="1"/>
            <a:ext cx="12191980" cy="6857999"/>
          </a:xfrm>
          <a:prstGeom prst="rect">
            <a:avLst/>
          </a:prstGeom>
        </p:spPr>
      </p:pic>
      <p:sp>
        <p:nvSpPr>
          <p:cNvPr id="2" name="Title 1">
            <a:extLst>
              <a:ext uri="{FF2B5EF4-FFF2-40B4-BE49-F238E27FC236}">
                <a16:creationId xmlns:a16="http://schemas.microsoft.com/office/drawing/2014/main" id="{BFD45051-3B08-B24B-80EA-F178F1C56FC5}"/>
              </a:ext>
            </a:extLst>
          </p:cNvPr>
          <p:cNvSpPr>
            <a:spLocks noGrp="1"/>
          </p:cNvSpPr>
          <p:nvPr>
            <p:ph type="ctrTitle"/>
          </p:nvPr>
        </p:nvSpPr>
        <p:spPr>
          <a:xfrm>
            <a:off x="1524000" y="1122362"/>
            <a:ext cx="9144000" cy="2900518"/>
          </a:xfrm>
        </p:spPr>
        <p:txBody>
          <a:bodyPr>
            <a:normAutofit/>
          </a:bodyPr>
          <a:lstStyle/>
          <a:p>
            <a:r>
              <a:rPr lang="en-US">
                <a:solidFill>
                  <a:srgbClr val="FFFFFF"/>
                </a:solidFill>
              </a:rPr>
              <a:t>Deeper Insights</a:t>
            </a:r>
          </a:p>
        </p:txBody>
      </p:sp>
      <p:sp>
        <p:nvSpPr>
          <p:cNvPr id="3" name="Subtitle 2">
            <a:extLst>
              <a:ext uri="{FF2B5EF4-FFF2-40B4-BE49-F238E27FC236}">
                <a16:creationId xmlns:a16="http://schemas.microsoft.com/office/drawing/2014/main" id="{6DB2C302-C851-124F-91CF-E9A6A59F69D7}"/>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Developing a Deep Learning Algorithm for Climate Change Prediction</a:t>
            </a:r>
          </a:p>
        </p:txBody>
      </p:sp>
    </p:spTree>
    <p:extLst>
      <p:ext uri="{BB962C8B-B14F-4D97-AF65-F5344CB8AC3E}">
        <p14:creationId xmlns:p14="http://schemas.microsoft.com/office/powerpoint/2010/main" val="212164048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6D04C-31C3-3947-B640-DCD168313F27}"/>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600" dirty="0">
                <a:solidFill>
                  <a:srgbClr val="FFFFFF"/>
                </a:solidFill>
              </a:rPr>
              <a:t>UI</a:t>
            </a:r>
          </a:p>
        </p:txBody>
      </p:sp>
      <p:pic>
        <p:nvPicPr>
          <p:cNvPr id="5" name="Picture 4">
            <a:extLst>
              <a:ext uri="{FF2B5EF4-FFF2-40B4-BE49-F238E27FC236}">
                <a16:creationId xmlns:a16="http://schemas.microsoft.com/office/drawing/2014/main" id="{4F6AEFA4-94F2-794E-9CEE-79686060395D}"/>
              </a:ext>
            </a:extLst>
          </p:cNvPr>
          <p:cNvPicPr>
            <a:picLocks noChangeAspect="1"/>
          </p:cNvPicPr>
          <p:nvPr/>
        </p:nvPicPr>
        <p:blipFill>
          <a:blip r:embed="rId2"/>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281F6697-DA19-F64D-A5C2-2EAA4EA2DA5B}"/>
              </a:ext>
            </a:extLst>
          </p:cNvPr>
          <p:cNvPicPr>
            <a:picLocks noChangeAspect="1"/>
          </p:cNvPicPr>
          <p:nvPr/>
        </p:nvPicPr>
        <p:blipFill>
          <a:blip r:embed="rId3"/>
          <a:stretch>
            <a:fillRect/>
          </a:stretch>
        </p:blipFill>
        <p:spPr>
          <a:xfrm>
            <a:off x="3592287" y="1087393"/>
            <a:ext cx="8599714" cy="4493350"/>
          </a:xfrm>
          <a:prstGeom prst="rect">
            <a:avLst/>
          </a:prstGeom>
        </p:spPr>
      </p:pic>
    </p:spTree>
    <p:extLst>
      <p:ext uri="{BB962C8B-B14F-4D97-AF65-F5344CB8AC3E}">
        <p14:creationId xmlns:p14="http://schemas.microsoft.com/office/powerpoint/2010/main" val="1876210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0622AF-B175-EC41-933D-A358037673F0}"/>
              </a:ext>
            </a:extLst>
          </p:cNvPr>
          <p:cNvSpPr>
            <a:spLocks noGrp="1"/>
          </p:cNvSpPr>
          <p:nvPr>
            <p:ph idx="1"/>
          </p:nvPr>
        </p:nvSpPr>
        <p:spPr>
          <a:xfrm>
            <a:off x="6096000" y="283029"/>
            <a:ext cx="5932714" cy="6313713"/>
          </a:xfrm>
        </p:spPr>
        <p:txBody>
          <a:bodyPr/>
          <a:lstStyle/>
          <a:p>
            <a:pPr marL="0" indent="0">
              <a:buNone/>
            </a:pPr>
            <a:r>
              <a:rPr lang="en-US" b="1" dirty="0">
                <a:solidFill>
                  <a:srgbClr val="FFFFFF"/>
                </a:solidFill>
              </a:rPr>
              <a:t>Features (inputs):</a:t>
            </a:r>
          </a:p>
          <a:p>
            <a:r>
              <a:rPr lang="en-US" dirty="0">
                <a:solidFill>
                  <a:srgbClr val="FFFFFF"/>
                </a:solidFill>
              </a:rPr>
              <a:t>Latitude </a:t>
            </a:r>
          </a:p>
          <a:p>
            <a:r>
              <a:rPr lang="en-US" dirty="0">
                <a:solidFill>
                  <a:srgbClr val="FFFFFF"/>
                </a:solidFill>
              </a:rPr>
              <a:t>Longitude </a:t>
            </a:r>
          </a:p>
          <a:p>
            <a:r>
              <a:rPr lang="en-US" dirty="0">
                <a:solidFill>
                  <a:srgbClr val="FFFFFF"/>
                </a:solidFill>
              </a:rPr>
              <a:t>Zonal Winds</a:t>
            </a:r>
          </a:p>
          <a:p>
            <a:r>
              <a:rPr lang="en-US" dirty="0">
                <a:solidFill>
                  <a:srgbClr val="FFFFFF"/>
                </a:solidFill>
              </a:rPr>
              <a:t>Meridional Winds</a:t>
            </a:r>
          </a:p>
          <a:p>
            <a:r>
              <a:rPr lang="en-US" dirty="0">
                <a:solidFill>
                  <a:srgbClr val="FFFFFF"/>
                </a:solidFill>
              </a:rPr>
              <a:t>Humidity Air Temperature</a:t>
            </a:r>
          </a:p>
          <a:p>
            <a:pPr marL="0" indent="0">
              <a:buNone/>
            </a:pPr>
            <a:endParaRPr lang="en-US" b="1" dirty="0">
              <a:solidFill>
                <a:srgbClr val="FFFFFF"/>
              </a:solidFill>
            </a:endParaRPr>
          </a:p>
          <a:p>
            <a:pPr marL="0" indent="0">
              <a:buNone/>
            </a:pPr>
            <a:r>
              <a:rPr lang="en-US" b="1" dirty="0">
                <a:solidFill>
                  <a:srgbClr val="FFFFFF"/>
                </a:solidFill>
              </a:rPr>
              <a:t>Labels (outputs):</a:t>
            </a:r>
          </a:p>
          <a:p>
            <a:r>
              <a:rPr lang="en-US" dirty="0">
                <a:solidFill>
                  <a:srgbClr val="FFFFFF"/>
                </a:solidFill>
              </a:rPr>
              <a:t>Sea Surface Temperature</a:t>
            </a:r>
          </a:p>
          <a:p>
            <a:endParaRPr lang="en-US" dirty="0">
              <a:solidFill>
                <a:srgbClr val="FFFFFF"/>
              </a:solidFill>
            </a:endParaRPr>
          </a:p>
          <a:p>
            <a:pPr marL="0" indent="0">
              <a:buNone/>
            </a:pPr>
            <a:r>
              <a:rPr lang="en-US" b="1" dirty="0">
                <a:solidFill>
                  <a:srgbClr val="FFFFFF"/>
                </a:solidFill>
              </a:rPr>
              <a:t>Data range of time: </a:t>
            </a:r>
            <a:r>
              <a:rPr lang="en-US" dirty="0">
                <a:solidFill>
                  <a:srgbClr val="FFFFFF"/>
                </a:solidFill>
              </a:rPr>
              <a:t>1980-1990</a:t>
            </a:r>
          </a:p>
          <a:p>
            <a:pPr marL="0" indent="0">
              <a:buNone/>
            </a:pPr>
            <a:r>
              <a:rPr lang="en-US" b="1" dirty="0">
                <a:solidFill>
                  <a:srgbClr val="FFFFFF"/>
                </a:solidFill>
              </a:rPr>
              <a:t>Missing values: </a:t>
            </a:r>
            <a:r>
              <a:rPr lang="en-US" dirty="0">
                <a:solidFill>
                  <a:srgbClr val="FFFFFF"/>
                </a:solidFill>
              </a:rPr>
              <a:t>yes</a:t>
            </a:r>
          </a:p>
          <a:p>
            <a:pPr marL="0" indent="0">
              <a:buNone/>
            </a:pPr>
            <a:endParaRPr lang="en-US" dirty="0">
              <a:solidFill>
                <a:srgbClr val="FFFFFF"/>
              </a:solidFill>
            </a:endParaRPr>
          </a:p>
          <a:p>
            <a:endParaRPr lang="en-US" dirty="0"/>
          </a:p>
        </p:txBody>
      </p:sp>
      <p:sp>
        <p:nvSpPr>
          <p:cNvPr id="5" name="Title 1">
            <a:extLst>
              <a:ext uri="{FF2B5EF4-FFF2-40B4-BE49-F238E27FC236}">
                <a16:creationId xmlns:a16="http://schemas.microsoft.com/office/drawing/2014/main" id="{E7D6DCA5-8052-6947-91B0-C70CFBA1F78B}"/>
              </a:ext>
            </a:extLst>
          </p:cNvPr>
          <p:cNvSpPr txBox="1">
            <a:spLocks/>
          </p:cNvSpPr>
          <p:nvPr/>
        </p:nvSpPr>
        <p:spPr>
          <a:xfrm>
            <a:off x="0" y="1060449"/>
            <a:ext cx="5709557" cy="41098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8000" dirty="0">
                <a:ln w="22225">
                  <a:solidFill>
                    <a:srgbClr val="FFFFFF"/>
                  </a:solidFill>
                </a:ln>
                <a:noFill/>
              </a:rPr>
              <a:t>The Training Data</a:t>
            </a:r>
          </a:p>
        </p:txBody>
      </p:sp>
    </p:spTree>
    <p:extLst>
      <p:ext uri="{BB962C8B-B14F-4D97-AF65-F5344CB8AC3E}">
        <p14:creationId xmlns:p14="http://schemas.microsoft.com/office/powerpoint/2010/main" val="18506660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8757C9A-BB90-434C-99E2-7D99BD111E72}"/>
              </a:ext>
            </a:extLst>
          </p:cNvPr>
          <p:cNvSpPr txBox="1">
            <a:spLocks/>
          </p:cNvSpPr>
          <p:nvPr/>
        </p:nvSpPr>
        <p:spPr>
          <a:xfrm>
            <a:off x="2775858" y="1065862"/>
            <a:ext cx="6052955" cy="47262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endParaRPr lang="en-US" sz="8000" dirty="0">
              <a:ln w="22225">
                <a:solidFill>
                  <a:srgbClr val="FFFFFF"/>
                </a:solidFill>
              </a:ln>
              <a:noFill/>
            </a:endParaRPr>
          </a:p>
        </p:txBody>
      </p:sp>
    </p:spTree>
    <p:extLst>
      <p:ext uri="{BB962C8B-B14F-4D97-AF65-F5344CB8AC3E}">
        <p14:creationId xmlns:p14="http://schemas.microsoft.com/office/powerpoint/2010/main" val="1201771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EADE386-084F-F842-A988-7FADB2699DAD}"/>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Convolutional Neural </a:t>
            </a:r>
            <a:r>
              <a:rPr lang="en-US" sz="5400" kern="1200" dirty="0" err="1">
                <a:solidFill>
                  <a:srgbClr val="FFFFFF"/>
                </a:solidFill>
                <a:latin typeface="+mj-lt"/>
                <a:ea typeface="+mj-ea"/>
                <a:cs typeface="+mj-cs"/>
              </a:rPr>
              <a:t>Netwroks</a:t>
            </a:r>
            <a:endParaRPr lang="en-US" sz="5400" kern="1200" dirty="0">
              <a:solidFill>
                <a:srgbClr val="FFFFFF"/>
              </a:solidFill>
              <a:latin typeface="+mj-lt"/>
              <a:ea typeface="+mj-ea"/>
              <a:cs typeface="+mj-cs"/>
            </a:endParaRP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EEEB9298-BC84-584A-AAFD-29D63173A754}"/>
              </a:ext>
            </a:extLst>
          </p:cNvPr>
          <p:cNvPicPr>
            <a:picLocks noGrp="1" noChangeAspect="1"/>
          </p:cNvPicPr>
          <p:nvPr>
            <p:ph idx="1"/>
          </p:nvPr>
        </p:nvPicPr>
        <p:blipFill>
          <a:blip r:embed="rId2"/>
          <a:stretch>
            <a:fillRect/>
          </a:stretch>
        </p:blipFill>
        <p:spPr>
          <a:xfrm>
            <a:off x="592237" y="2509911"/>
            <a:ext cx="10952427" cy="3997637"/>
          </a:xfrm>
          <a:prstGeom prst="rect">
            <a:avLst/>
          </a:prstGeom>
        </p:spPr>
      </p:pic>
    </p:spTree>
    <p:extLst>
      <p:ext uri="{BB962C8B-B14F-4D97-AF65-F5344CB8AC3E}">
        <p14:creationId xmlns:p14="http://schemas.microsoft.com/office/powerpoint/2010/main" val="42784235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AD8D4C2-379F-7140-8B9E-F67BA611DC27}"/>
              </a:ext>
            </a:extLst>
          </p:cNvPr>
          <p:cNvSpPr>
            <a:spLocks noGrp="1"/>
          </p:cNvSpPr>
          <p:nvPr>
            <p:ph type="title"/>
          </p:nvPr>
        </p:nvSpPr>
        <p:spPr>
          <a:xfrm>
            <a:off x="498523" y="430835"/>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LSTM Networks</a:t>
            </a: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C60D775F-655E-7843-AC77-55719E29A776}"/>
              </a:ext>
            </a:extLst>
          </p:cNvPr>
          <p:cNvPicPr>
            <a:picLocks noGrp="1" noChangeAspect="1"/>
          </p:cNvPicPr>
          <p:nvPr>
            <p:ph idx="1"/>
          </p:nvPr>
        </p:nvPicPr>
        <p:blipFill>
          <a:blip r:embed="rId2"/>
          <a:stretch>
            <a:fillRect/>
          </a:stretch>
        </p:blipFill>
        <p:spPr>
          <a:xfrm>
            <a:off x="1163374" y="2509911"/>
            <a:ext cx="9810153" cy="3997637"/>
          </a:xfrm>
          <a:prstGeom prst="rect">
            <a:avLst/>
          </a:prstGeom>
        </p:spPr>
      </p:pic>
      <p:pic>
        <p:nvPicPr>
          <p:cNvPr id="8" name="Picture 7">
            <a:extLst>
              <a:ext uri="{FF2B5EF4-FFF2-40B4-BE49-F238E27FC236}">
                <a16:creationId xmlns:a16="http://schemas.microsoft.com/office/drawing/2014/main" id="{9BF02D9B-7E55-1E41-AB6C-98B91A4A8E5A}"/>
              </a:ext>
            </a:extLst>
          </p:cNvPr>
          <p:cNvPicPr>
            <a:picLocks noChangeAspect="1"/>
          </p:cNvPicPr>
          <p:nvPr/>
        </p:nvPicPr>
        <p:blipFill rotWithShape="1">
          <a:blip r:embed="rId3"/>
          <a:srcRect t="1884" r="21064" b="900"/>
          <a:stretch/>
        </p:blipFill>
        <p:spPr>
          <a:xfrm>
            <a:off x="1122777" y="2351003"/>
            <a:ext cx="10515600" cy="4506997"/>
          </a:xfrm>
          <a:prstGeom prst="rect">
            <a:avLst/>
          </a:prstGeom>
        </p:spPr>
      </p:pic>
    </p:spTree>
    <p:extLst>
      <p:ext uri="{BB962C8B-B14F-4D97-AF65-F5344CB8AC3E}">
        <p14:creationId xmlns:p14="http://schemas.microsoft.com/office/powerpoint/2010/main" val="7020244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3E03DA-055B-8644-A12C-9BAA999DF790}"/>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dirty="0">
                <a:solidFill>
                  <a:srgbClr val="FFFFFF"/>
                </a:solidFill>
              </a:rPr>
              <a:t>Pipeline:</a:t>
            </a:r>
            <a:endParaRPr lang="en-US" sz="5400" kern="1200" dirty="0">
              <a:solidFill>
                <a:srgbClr val="FFFFFF"/>
              </a:solidFill>
              <a:latin typeface="+mj-lt"/>
              <a:ea typeface="+mj-ea"/>
              <a:cs typeface="+mj-cs"/>
            </a:endParaRP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58B81383-421D-7C4E-8D3D-7F703C0487B5}"/>
              </a:ext>
            </a:extLst>
          </p:cNvPr>
          <p:cNvPicPr>
            <a:picLocks noChangeAspect="1"/>
          </p:cNvPicPr>
          <p:nvPr/>
        </p:nvPicPr>
        <p:blipFill>
          <a:blip r:embed="rId2"/>
          <a:stretch>
            <a:fillRect/>
          </a:stretch>
        </p:blipFill>
        <p:spPr>
          <a:xfrm>
            <a:off x="2351314" y="2314426"/>
            <a:ext cx="6473371" cy="4543574"/>
          </a:xfrm>
          <a:prstGeom prst="rect">
            <a:avLst/>
          </a:prstGeom>
        </p:spPr>
      </p:pic>
    </p:spTree>
    <p:extLst>
      <p:ext uri="{BB962C8B-B14F-4D97-AF65-F5344CB8AC3E}">
        <p14:creationId xmlns:p14="http://schemas.microsoft.com/office/powerpoint/2010/main" val="2106054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4E39605-45F6-B744-B5CA-A7FC6C68F1CC}"/>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dirty="0">
                <a:solidFill>
                  <a:srgbClr val="FFFFFF"/>
                </a:solidFill>
              </a:rPr>
              <a:t>Prediction Results:</a:t>
            </a:r>
            <a:endParaRPr lang="en-US" sz="5400" kern="1200" dirty="0">
              <a:solidFill>
                <a:srgbClr val="FFFFFF"/>
              </a:solidFill>
              <a:latin typeface="+mj-lt"/>
              <a:ea typeface="+mj-ea"/>
              <a:cs typeface="+mj-cs"/>
            </a:endParaRP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graphicFrame>
        <p:nvGraphicFramePr>
          <p:cNvPr id="9" name="Chart 8">
            <a:extLst>
              <a:ext uri="{FF2B5EF4-FFF2-40B4-BE49-F238E27FC236}">
                <a16:creationId xmlns:a16="http://schemas.microsoft.com/office/drawing/2014/main" id="{0C96E955-7F68-8640-A554-6C2D42AC4B78}"/>
              </a:ext>
            </a:extLst>
          </p:cNvPr>
          <p:cNvGraphicFramePr>
            <a:graphicFrameLocks/>
          </p:cNvGraphicFramePr>
          <p:nvPr>
            <p:extLst>
              <p:ext uri="{D42A27DB-BD31-4B8C-83A1-F6EECF244321}">
                <p14:modId xmlns:p14="http://schemas.microsoft.com/office/powerpoint/2010/main" val="2494200340"/>
              </p:ext>
            </p:extLst>
          </p:nvPr>
        </p:nvGraphicFramePr>
        <p:xfrm>
          <a:off x="298450" y="2492522"/>
          <a:ext cx="11595100" cy="38989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88981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1FCBC03-ECA2-A843-9869-FCEB4259DB99}"/>
              </a:ext>
            </a:extLst>
          </p:cNvPr>
          <p:cNvPicPr>
            <a:picLocks noChangeAspect="1"/>
          </p:cNvPicPr>
          <p:nvPr/>
        </p:nvPicPr>
        <p:blipFill rotWithShape="1">
          <a:blip r:embed="rId3">
            <a:alphaModFix amt="35000"/>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1F29893-589C-544E-A3A9-2DD9F787D5B4}"/>
              </a:ext>
            </a:extLst>
          </p:cNvPr>
          <p:cNvSpPr>
            <a:spLocks noGrp="1"/>
          </p:cNvSpPr>
          <p:nvPr>
            <p:ph type="title"/>
          </p:nvPr>
        </p:nvSpPr>
        <p:spPr>
          <a:xfrm>
            <a:off x="0" y="828118"/>
            <a:ext cx="6052955" cy="4726276"/>
          </a:xfrm>
        </p:spPr>
        <p:txBody>
          <a:bodyPr>
            <a:normAutofit/>
          </a:bodyPr>
          <a:lstStyle/>
          <a:p>
            <a:pPr algn="r"/>
            <a:r>
              <a:rPr lang="en-US" sz="8000" dirty="0">
                <a:ln w="22225">
                  <a:solidFill>
                    <a:srgbClr val="FFFFFF"/>
                  </a:solidFill>
                </a:ln>
                <a:noFill/>
              </a:rPr>
              <a:t>Challenges</a:t>
            </a:r>
          </a:p>
        </p:txBody>
      </p:sp>
      <p:sp>
        <p:nvSpPr>
          <p:cNvPr id="3" name="Content Placeholder 2">
            <a:extLst>
              <a:ext uri="{FF2B5EF4-FFF2-40B4-BE49-F238E27FC236}">
                <a16:creationId xmlns:a16="http://schemas.microsoft.com/office/drawing/2014/main" id="{41BCF211-5D1C-A94A-8AA1-741F58DB416A}"/>
              </a:ext>
            </a:extLst>
          </p:cNvPr>
          <p:cNvSpPr>
            <a:spLocks noGrp="1"/>
          </p:cNvSpPr>
          <p:nvPr>
            <p:ph idx="1"/>
          </p:nvPr>
        </p:nvSpPr>
        <p:spPr>
          <a:xfrm>
            <a:off x="7534641" y="1065862"/>
            <a:ext cx="3860002" cy="4726276"/>
          </a:xfrm>
        </p:spPr>
        <p:txBody>
          <a:bodyPr anchor="ctr">
            <a:normAutofit/>
          </a:bodyPr>
          <a:lstStyle/>
          <a:p>
            <a:r>
              <a:rPr lang="en-US" sz="2000" dirty="0">
                <a:solidFill>
                  <a:srgbClr val="FFFFFF"/>
                </a:solidFill>
              </a:rPr>
              <a:t>Data quality</a:t>
            </a:r>
          </a:p>
          <a:p>
            <a:r>
              <a:rPr lang="en-US" sz="2000" dirty="0">
                <a:solidFill>
                  <a:srgbClr val="FFFFFF"/>
                </a:solidFill>
              </a:rPr>
              <a:t>Number of features</a:t>
            </a:r>
          </a:p>
          <a:p>
            <a:r>
              <a:rPr lang="en-US" sz="2000" dirty="0">
                <a:solidFill>
                  <a:srgbClr val="FFFFFF"/>
                </a:solidFill>
              </a:rPr>
              <a:t>Area covered by data (will not work in the entire world)</a:t>
            </a:r>
          </a:p>
          <a:p>
            <a:r>
              <a:rPr lang="en-US" sz="2000" dirty="0">
                <a:solidFill>
                  <a:srgbClr val="FFFFFF"/>
                </a:solidFill>
              </a:rPr>
              <a:t>Environmental engineering knowledge limitation</a:t>
            </a:r>
          </a:p>
        </p:txBody>
      </p:sp>
    </p:spTree>
    <p:extLst>
      <p:ext uri="{BB962C8B-B14F-4D97-AF65-F5344CB8AC3E}">
        <p14:creationId xmlns:p14="http://schemas.microsoft.com/office/powerpoint/2010/main" val="2933993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7ACCE24-3308-E944-ABAD-CBB1446CFA49}"/>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Status update:</a:t>
            </a: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E38F4B20-3D4E-034C-85E3-4E93E40A012D}"/>
              </a:ext>
            </a:extLst>
          </p:cNvPr>
          <p:cNvSpPr>
            <a:spLocks noGrp="1"/>
          </p:cNvSpPr>
          <p:nvPr>
            <p:ph idx="1"/>
          </p:nvPr>
        </p:nvSpPr>
        <p:spPr>
          <a:xfrm>
            <a:off x="882491" y="2396676"/>
            <a:ext cx="10427018" cy="4547166"/>
          </a:xfrm>
        </p:spPr>
        <p:txBody>
          <a:bodyPr anchor="ctr">
            <a:normAutofit/>
          </a:bodyPr>
          <a:lstStyle/>
          <a:p>
            <a:pPr marL="0" indent="0">
              <a:buNone/>
            </a:pPr>
            <a:r>
              <a:rPr lang="en-US" sz="3200" b="1" dirty="0"/>
              <a:t>What we have done:</a:t>
            </a:r>
          </a:p>
          <a:p>
            <a:r>
              <a:rPr lang="en-US" sz="3200" dirty="0"/>
              <a:t>Finished the algorithm got 40% accuracy</a:t>
            </a:r>
          </a:p>
          <a:p>
            <a:r>
              <a:rPr lang="en-US" sz="3200" dirty="0"/>
              <a:t>Finished Front end</a:t>
            </a:r>
          </a:p>
          <a:p>
            <a:r>
              <a:rPr lang="en-US" sz="3200" dirty="0"/>
              <a:t>Algorithm is running on Google Cloud</a:t>
            </a:r>
          </a:p>
          <a:p>
            <a:pPr marL="0" indent="0">
              <a:buNone/>
            </a:pPr>
            <a:endParaRPr lang="en-US" sz="3200" dirty="0"/>
          </a:p>
          <a:p>
            <a:pPr marL="0" indent="0">
              <a:buNone/>
            </a:pPr>
            <a:r>
              <a:rPr lang="en-US" sz="3200" b="1" dirty="0"/>
              <a:t>What we will do:</a:t>
            </a:r>
          </a:p>
          <a:p>
            <a:r>
              <a:rPr lang="en-US" sz="3200" dirty="0"/>
              <a:t>Try to achieve better accuracy</a:t>
            </a:r>
          </a:p>
          <a:p>
            <a:endParaRPr lang="en-US" sz="3200" dirty="0"/>
          </a:p>
          <a:p>
            <a:endParaRPr lang="en-US" sz="2000" dirty="0">
              <a:solidFill>
                <a:srgbClr val="FFFFFF"/>
              </a:solidFill>
            </a:endParaRPr>
          </a:p>
        </p:txBody>
      </p:sp>
    </p:spTree>
    <p:extLst>
      <p:ext uri="{BB962C8B-B14F-4D97-AF65-F5344CB8AC3E}">
        <p14:creationId xmlns:p14="http://schemas.microsoft.com/office/powerpoint/2010/main" val="36555966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4D1A255-21B2-2442-87DE-5A517C1B5DFF}"/>
              </a:ext>
            </a:extLst>
          </p:cNvPr>
          <p:cNvSpPr txBox="1">
            <a:spLocks/>
          </p:cNvSpPr>
          <p:nvPr/>
        </p:nvSpPr>
        <p:spPr>
          <a:xfrm>
            <a:off x="2775858" y="1065862"/>
            <a:ext cx="6052955" cy="47262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endParaRPr lang="en-US" sz="8000" dirty="0">
              <a:ln w="22225">
                <a:solidFill>
                  <a:srgbClr val="FFFFFF"/>
                </a:solidFill>
              </a:ln>
              <a:noFill/>
            </a:endParaRPr>
          </a:p>
        </p:txBody>
      </p:sp>
      <p:sp>
        <p:nvSpPr>
          <p:cNvPr id="6" name="Title 1">
            <a:extLst>
              <a:ext uri="{FF2B5EF4-FFF2-40B4-BE49-F238E27FC236}">
                <a16:creationId xmlns:a16="http://schemas.microsoft.com/office/drawing/2014/main" id="{7FBFB035-3D9A-6E43-85BD-25ABB8D4424D}"/>
              </a:ext>
            </a:extLst>
          </p:cNvPr>
          <p:cNvSpPr>
            <a:spLocks noGrp="1"/>
          </p:cNvSpPr>
          <p:nvPr>
            <p:ph type="title"/>
          </p:nvPr>
        </p:nvSpPr>
        <p:spPr>
          <a:xfrm>
            <a:off x="2775858" y="1065862"/>
            <a:ext cx="6052955" cy="4726276"/>
          </a:xfrm>
        </p:spPr>
        <p:txBody>
          <a:bodyPr>
            <a:normAutofit/>
          </a:bodyPr>
          <a:lstStyle/>
          <a:p>
            <a:pPr algn="r"/>
            <a:r>
              <a:rPr lang="en-US" sz="8000" dirty="0">
                <a:ln w="22225">
                  <a:solidFill>
                    <a:srgbClr val="FFFFFF"/>
                  </a:solidFill>
                </a:ln>
                <a:noFill/>
              </a:rPr>
              <a:t>Thank you!</a:t>
            </a:r>
            <a:br>
              <a:rPr lang="en-US" sz="8000" dirty="0">
                <a:ln w="22225">
                  <a:solidFill>
                    <a:srgbClr val="FFFFFF"/>
                  </a:solidFill>
                </a:ln>
                <a:noFill/>
              </a:rPr>
            </a:br>
            <a:r>
              <a:rPr lang="en-US" sz="8000" dirty="0">
                <a:ln w="22225">
                  <a:solidFill>
                    <a:srgbClr val="FFFFFF"/>
                  </a:solidFill>
                </a:ln>
                <a:noFill/>
              </a:rPr>
              <a:t>Questions?</a:t>
            </a:r>
          </a:p>
        </p:txBody>
      </p:sp>
    </p:spTree>
    <p:extLst>
      <p:ext uri="{BB962C8B-B14F-4D97-AF65-F5344CB8AC3E}">
        <p14:creationId xmlns:p14="http://schemas.microsoft.com/office/powerpoint/2010/main" val="646120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E76246E-1BF7-A44A-A2CB-015B79BE03CF}"/>
              </a:ext>
            </a:extLst>
          </p:cNvPr>
          <p:cNvPicPr>
            <a:picLocks noChangeAspect="1"/>
          </p:cNvPicPr>
          <p:nvPr/>
        </p:nvPicPr>
        <p:blipFill rotWithShape="1">
          <a:blip r:embed="rId2">
            <a:alphaModFix amt="35000"/>
            <a:extLst/>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FDA9EE3E-7F8C-A34B-B043-E190E6EC0264}"/>
              </a:ext>
            </a:extLst>
          </p:cNvPr>
          <p:cNvSpPr>
            <a:spLocks noGrp="1"/>
          </p:cNvSpPr>
          <p:nvPr>
            <p:ph type="title"/>
          </p:nvPr>
        </p:nvSpPr>
        <p:spPr>
          <a:xfrm>
            <a:off x="838199" y="1065862"/>
            <a:ext cx="6052955" cy="4726276"/>
          </a:xfrm>
        </p:spPr>
        <p:txBody>
          <a:bodyPr>
            <a:normAutofit/>
          </a:bodyPr>
          <a:lstStyle/>
          <a:p>
            <a:pPr algn="r"/>
            <a:r>
              <a:rPr lang="en-US" sz="8000">
                <a:ln w="22225">
                  <a:solidFill>
                    <a:srgbClr val="FFFFFF"/>
                  </a:solidFill>
                </a:ln>
                <a:noFill/>
              </a:rPr>
              <a:t>The Problem</a:t>
            </a:r>
          </a:p>
        </p:txBody>
      </p:sp>
      <p:cxnSp>
        <p:nvCxnSpPr>
          <p:cNvPr id="24" name="Straight Connector 23">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B0A198E-DF76-EE4F-A31E-73A926D554CC}"/>
              </a:ext>
            </a:extLst>
          </p:cNvPr>
          <p:cNvSpPr>
            <a:spLocks noGrp="1"/>
          </p:cNvSpPr>
          <p:nvPr>
            <p:ph idx="1"/>
          </p:nvPr>
        </p:nvSpPr>
        <p:spPr>
          <a:xfrm>
            <a:off x="7534641" y="1065862"/>
            <a:ext cx="3860002" cy="4726276"/>
          </a:xfrm>
        </p:spPr>
        <p:txBody>
          <a:bodyPr anchor="ctr">
            <a:normAutofit/>
          </a:bodyPr>
          <a:lstStyle/>
          <a:p>
            <a:pPr marL="0" indent="0">
              <a:buNone/>
            </a:pPr>
            <a:r>
              <a:rPr lang="en-US" sz="2000">
                <a:solidFill>
                  <a:srgbClr val="FFFFFF"/>
                </a:solidFill>
              </a:rPr>
              <a:t>According to the Department of Civil Engineering and Environmental Sciences at LMU, climate change projections continue to be dominated by large uncertainties.</a:t>
            </a:r>
          </a:p>
          <a:p>
            <a:r>
              <a:rPr lang="en-US" sz="2000">
                <a:solidFill>
                  <a:srgbClr val="FFFFFF"/>
                </a:solidFill>
              </a:rPr>
              <a:t>Complex dynamic models</a:t>
            </a:r>
          </a:p>
          <a:p>
            <a:r>
              <a:rPr lang="en-US" sz="2000">
                <a:solidFill>
                  <a:srgbClr val="FFFFFF"/>
                </a:solidFill>
              </a:rPr>
              <a:t>Outdated statistical models</a:t>
            </a:r>
          </a:p>
          <a:p>
            <a:r>
              <a:rPr lang="en-US" sz="2000">
                <a:solidFill>
                  <a:srgbClr val="FFFFFF"/>
                </a:solidFill>
              </a:rPr>
              <a:t>Computationally inefficient “ensemble methods”</a:t>
            </a:r>
          </a:p>
        </p:txBody>
      </p:sp>
    </p:spTree>
    <p:extLst>
      <p:ext uri="{BB962C8B-B14F-4D97-AF65-F5344CB8AC3E}">
        <p14:creationId xmlns:p14="http://schemas.microsoft.com/office/powerpoint/2010/main" val="380393656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54EFE9E6-5347-AF46-9074-FAFBB104CA0F}"/>
              </a:ext>
            </a:extLst>
          </p:cNvPr>
          <p:cNvPicPr>
            <a:picLocks noGrp="1" noChangeAspect="1"/>
          </p:cNvPicPr>
          <p:nvPr>
            <p:ph idx="1"/>
          </p:nvPr>
        </p:nvPicPr>
        <p:blipFill rotWithShape="1">
          <a:blip r:embed="rId3"/>
          <a:srcRect l="4444" r="1" b="1"/>
          <a:stretch/>
        </p:blipFill>
        <p:spPr>
          <a:xfrm>
            <a:off x="20" y="10"/>
            <a:ext cx="12191980" cy="6857990"/>
          </a:xfrm>
          <a:prstGeom prst="rect">
            <a:avLst/>
          </a:prstGeom>
        </p:spPr>
      </p:pic>
      <p:sp>
        <p:nvSpPr>
          <p:cNvPr id="2" name="Title 1">
            <a:extLst>
              <a:ext uri="{FF2B5EF4-FFF2-40B4-BE49-F238E27FC236}">
                <a16:creationId xmlns:a16="http://schemas.microsoft.com/office/drawing/2014/main" id="{AC2DA580-0D9A-734F-AED4-C2CA5485291E}"/>
              </a:ext>
            </a:extLst>
          </p:cNvPr>
          <p:cNvSpPr>
            <a:spLocks noGrp="1"/>
          </p:cNvSpPr>
          <p:nvPr>
            <p:ph type="title"/>
          </p:nvPr>
        </p:nvSpPr>
        <p:spPr>
          <a:xfrm>
            <a:off x="20" y="10"/>
            <a:ext cx="12191980" cy="794064"/>
          </a:xfrm>
          <a:solidFill>
            <a:srgbClr val="000000">
              <a:alpha val="70000"/>
            </a:srgbClr>
          </a:solidFill>
        </p:spPr>
        <p:txBody>
          <a:bodyPr vert="horz" lIns="91440" tIns="45720" rIns="91440" bIns="45720" rtlCol="0" anchor="ctr">
            <a:normAutofit/>
          </a:bodyPr>
          <a:lstStyle/>
          <a:p>
            <a:r>
              <a:rPr lang="en-US" dirty="0">
                <a:solidFill>
                  <a:srgbClr val="FFFFFF"/>
                </a:solidFill>
              </a:rPr>
              <a:t>Hurricane Trajectory Prediction</a:t>
            </a:r>
          </a:p>
        </p:txBody>
      </p:sp>
    </p:spTree>
    <p:extLst>
      <p:ext uri="{BB962C8B-B14F-4D97-AF65-F5344CB8AC3E}">
        <p14:creationId xmlns:p14="http://schemas.microsoft.com/office/powerpoint/2010/main" val="349738669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D12A46B-F252-E944-B965-AF94600B2F4B}"/>
              </a:ext>
            </a:extLst>
          </p:cNvPr>
          <p:cNvPicPr>
            <a:picLocks noGrp="1" noChangeAspect="1"/>
          </p:cNvPicPr>
          <p:nvPr>
            <p:ph idx="1"/>
          </p:nvPr>
        </p:nvPicPr>
        <p:blipFill rotWithShape="1">
          <a:blip r:embed="rId2"/>
          <a:srcRect b="22681"/>
          <a:stretch/>
        </p:blipFill>
        <p:spPr>
          <a:xfrm>
            <a:off x="20" y="10"/>
            <a:ext cx="12191980" cy="6857990"/>
          </a:xfrm>
          <a:prstGeom prst="rect">
            <a:avLst/>
          </a:prstGeom>
        </p:spPr>
      </p:pic>
      <p:sp>
        <p:nvSpPr>
          <p:cNvPr id="2" name="Title 1">
            <a:extLst>
              <a:ext uri="{FF2B5EF4-FFF2-40B4-BE49-F238E27FC236}">
                <a16:creationId xmlns:a16="http://schemas.microsoft.com/office/drawing/2014/main" id="{BDCA0E51-82F0-5D44-AE66-6DA7810BAB04}"/>
              </a:ext>
            </a:extLst>
          </p:cNvPr>
          <p:cNvSpPr>
            <a:spLocks noGrp="1"/>
          </p:cNvSpPr>
          <p:nvPr>
            <p:ph type="title"/>
          </p:nvPr>
        </p:nvSpPr>
        <p:spPr>
          <a:xfrm>
            <a:off x="20" y="10"/>
            <a:ext cx="12191980" cy="794064"/>
          </a:xfrm>
          <a:solidFill>
            <a:srgbClr val="000000">
              <a:alpha val="70000"/>
            </a:srgbClr>
          </a:solidFill>
        </p:spPr>
        <p:txBody>
          <a:bodyPr vert="horz" lIns="91440" tIns="45720" rIns="91440" bIns="45720" rtlCol="0" anchor="ctr">
            <a:normAutofit/>
          </a:bodyPr>
          <a:lstStyle/>
          <a:p>
            <a:r>
              <a:rPr lang="en-US" dirty="0">
                <a:solidFill>
                  <a:srgbClr val="FFFFFF"/>
                </a:solidFill>
              </a:rPr>
              <a:t>Predicting El Niño</a:t>
            </a:r>
          </a:p>
        </p:txBody>
      </p:sp>
    </p:spTree>
    <p:extLst>
      <p:ext uri="{BB962C8B-B14F-4D97-AF65-F5344CB8AC3E}">
        <p14:creationId xmlns:p14="http://schemas.microsoft.com/office/powerpoint/2010/main" val="201200309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97EA869-7BE5-434C-B8AF-60D92C376354}"/>
              </a:ext>
            </a:extLst>
          </p:cNvPr>
          <p:cNvPicPr>
            <a:picLocks noChangeAspect="1"/>
          </p:cNvPicPr>
          <p:nvPr/>
        </p:nvPicPr>
        <p:blipFill rotWithShape="1">
          <a:blip r:embed="rId2">
            <a:alphaModFix amt="35000"/>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FEE7D52-A660-D248-9A55-72A0D1A5E02A}"/>
              </a:ext>
            </a:extLst>
          </p:cNvPr>
          <p:cNvSpPr>
            <a:spLocks noGrp="1"/>
          </p:cNvSpPr>
          <p:nvPr>
            <p:ph type="title"/>
          </p:nvPr>
        </p:nvSpPr>
        <p:spPr>
          <a:xfrm>
            <a:off x="838199" y="1065862"/>
            <a:ext cx="6052955" cy="4726276"/>
          </a:xfrm>
        </p:spPr>
        <p:txBody>
          <a:bodyPr>
            <a:normAutofit/>
          </a:bodyPr>
          <a:lstStyle/>
          <a:p>
            <a:pPr algn="r"/>
            <a:r>
              <a:rPr lang="en-US" sz="8000">
                <a:ln w="22225">
                  <a:solidFill>
                    <a:srgbClr val="FFFFFF"/>
                  </a:solidFill>
                </a:ln>
                <a:noFill/>
              </a:rPr>
              <a:t>The Solution</a:t>
            </a:r>
          </a:p>
        </p:txBody>
      </p:sp>
      <p:cxnSp>
        <p:nvCxnSpPr>
          <p:cNvPr id="12" name="Straight Connector 11">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A480261-33BA-8340-BCD9-7D59E61EC721}"/>
              </a:ext>
            </a:extLst>
          </p:cNvPr>
          <p:cNvSpPr>
            <a:spLocks noGrp="1"/>
          </p:cNvSpPr>
          <p:nvPr>
            <p:ph idx="1"/>
          </p:nvPr>
        </p:nvSpPr>
        <p:spPr>
          <a:xfrm>
            <a:off x="7534641" y="1065862"/>
            <a:ext cx="3860002" cy="4726276"/>
          </a:xfrm>
        </p:spPr>
        <p:txBody>
          <a:bodyPr anchor="ctr">
            <a:normAutofit/>
          </a:bodyPr>
          <a:lstStyle/>
          <a:p>
            <a:pPr marL="0" indent="0">
              <a:buNone/>
            </a:pPr>
            <a:r>
              <a:rPr lang="en-US" sz="2000" dirty="0">
                <a:solidFill>
                  <a:srgbClr val="FFFFFF"/>
                </a:solidFill>
              </a:rPr>
              <a:t>Thanks to recent research in the field of Artificial Intelligence, in particular the success of Deep Learning algorithms to take advantage of big data, combined with the availability of Earth observations from space and from the ground, breakthroughs appear to be within reach.</a:t>
            </a:r>
          </a:p>
          <a:p>
            <a:r>
              <a:rPr lang="en-US" sz="2000" dirty="0">
                <a:solidFill>
                  <a:srgbClr val="FFFFFF"/>
                </a:solidFill>
              </a:rPr>
              <a:t>Deep Learning Algorithms </a:t>
            </a:r>
          </a:p>
          <a:p>
            <a:r>
              <a:rPr lang="en-US" sz="2000" dirty="0">
                <a:solidFill>
                  <a:srgbClr val="FFFFFF"/>
                </a:solidFill>
              </a:rPr>
              <a:t>High availability of data</a:t>
            </a:r>
          </a:p>
          <a:p>
            <a:r>
              <a:rPr lang="en-US" sz="2000" dirty="0">
                <a:solidFill>
                  <a:srgbClr val="FFFFFF"/>
                </a:solidFill>
              </a:rPr>
              <a:t>Cheap accessibility to cloud computing</a:t>
            </a:r>
          </a:p>
        </p:txBody>
      </p:sp>
    </p:spTree>
    <p:extLst>
      <p:ext uri="{BB962C8B-B14F-4D97-AF65-F5344CB8AC3E}">
        <p14:creationId xmlns:p14="http://schemas.microsoft.com/office/powerpoint/2010/main" val="409168788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1FCBC03-ECA2-A843-9869-FCEB4259DB99}"/>
              </a:ext>
            </a:extLst>
          </p:cNvPr>
          <p:cNvPicPr>
            <a:picLocks noChangeAspect="1"/>
          </p:cNvPicPr>
          <p:nvPr/>
        </p:nvPicPr>
        <p:blipFill rotWithShape="1">
          <a:blip r:embed="rId3">
            <a:alphaModFix amt="35000"/>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1F29893-589C-544E-A3A9-2DD9F787D5B4}"/>
              </a:ext>
            </a:extLst>
          </p:cNvPr>
          <p:cNvSpPr>
            <a:spLocks noGrp="1"/>
          </p:cNvSpPr>
          <p:nvPr>
            <p:ph type="title"/>
          </p:nvPr>
        </p:nvSpPr>
        <p:spPr>
          <a:xfrm>
            <a:off x="0" y="828118"/>
            <a:ext cx="6052955" cy="4726276"/>
          </a:xfrm>
        </p:spPr>
        <p:txBody>
          <a:bodyPr>
            <a:normAutofit/>
          </a:bodyPr>
          <a:lstStyle/>
          <a:p>
            <a:pPr algn="r"/>
            <a:r>
              <a:rPr lang="en-US" sz="8000" dirty="0">
                <a:ln w="22225">
                  <a:solidFill>
                    <a:srgbClr val="FFFFFF"/>
                  </a:solidFill>
                </a:ln>
                <a:noFill/>
              </a:rPr>
              <a:t>Goals</a:t>
            </a:r>
          </a:p>
        </p:txBody>
      </p:sp>
      <p:cxnSp>
        <p:nvCxnSpPr>
          <p:cNvPr id="12" name="Straight Connector 11">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1BCF211-5D1C-A94A-8AA1-741F58DB416A}"/>
              </a:ext>
            </a:extLst>
          </p:cNvPr>
          <p:cNvSpPr>
            <a:spLocks noGrp="1"/>
          </p:cNvSpPr>
          <p:nvPr>
            <p:ph idx="1"/>
          </p:nvPr>
        </p:nvSpPr>
        <p:spPr>
          <a:xfrm>
            <a:off x="7534641" y="1065862"/>
            <a:ext cx="3860002" cy="4726276"/>
          </a:xfrm>
        </p:spPr>
        <p:txBody>
          <a:bodyPr anchor="ctr">
            <a:normAutofit/>
          </a:bodyPr>
          <a:lstStyle/>
          <a:p>
            <a:r>
              <a:rPr lang="en-US" sz="2000" dirty="0">
                <a:solidFill>
                  <a:srgbClr val="FFFFFF"/>
                </a:solidFill>
              </a:rPr>
              <a:t>Harness the power of big data</a:t>
            </a:r>
          </a:p>
          <a:p>
            <a:r>
              <a:rPr lang="en-US" sz="2000" dirty="0">
                <a:solidFill>
                  <a:srgbClr val="FFFFFF"/>
                </a:solidFill>
              </a:rPr>
              <a:t>Defeat the accuracy of currently used statistical and dynamical models</a:t>
            </a:r>
          </a:p>
          <a:p>
            <a:r>
              <a:rPr lang="en-US" sz="2000" dirty="0">
                <a:solidFill>
                  <a:srgbClr val="FFFFFF"/>
                </a:solidFill>
              </a:rPr>
              <a:t>Produce an algorithm that is fast and simple</a:t>
            </a:r>
          </a:p>
          <a:p>
            <a:endParaRPr lang="en-US" sz="2000" dirty="0">
              <a:solidFill>
                <a:srgbClr val="FFFFFF"/>
              </a:solidFill>
            </a:endParaRPr>
          </a:p>
        </p:txBody>
      </p:sp>
    </p:spTree>
    <p:extLst>
      <p:ext uri="{BB962C8B-B14F-4D97-AF65-F5344CB8AC3E}">
        <p14:creationId xmlns:p14="http://schemas.microsoft.com/office/powerpoint/2010/main" val="350654044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709164E3-09EF-8941-8EFC-E381EC391C24}"/>
              </a:ext>
            </a:extLst>
          </p:cNvPr>
          <p:cNvSpPr>
            <a:spLocks noGrp="1"/>
          </p:cNvSpPr>
          <p:nvPr>
            <p:ph type="title"/>
          </p:nvPr>
        </p:nvSpPr>
        <p:spPr>
          <a:xfrm>
            <a:off x="315685" y="325633"/>
            <a:ext cx="6052955" cy="4726276"/>
          </a:xfrm>
        </p:spPr>
        <p:txBody>
          <a:bodyPr>
            <a:normAutofit/>
          </a:bodyPr>
          <a:lstStyle/>
          <a:p>
            <a:pPr algn="r"/>
            <a:r>
              <a:rPr lang="en-US" sz="8000" dirty="0">
                <a:ln w="22225">
                  <a:solidFill>
                    <a:srgbClr val="FFFFFF"/>
                  </a:solidFill>
                </a:ln>
                <a:noFill/>
              </a:rPr>
              <a:t>Justification</a:t>
            </a:r>
          </a:p>
        </p:txBody>
      </p:sp>
      <p:sp>
        <p:nvSpPr>
          <p:cNvPr id="9" name="Content Placeholder 2">
            <a:extLst>
              <a:ext uri="{FF2B5EF4-FFF2-40B4-BE49-F238E27FC236}">
                <a16:creationId xmlns:a16="http://schemas.microsoft.com/office/drawing/2014/main" id="{C6FD5204-D6C6-4E48-BA2E-4C110EE89246}"/>
              </a:ext>
            </a:extLst>
          </p:cNvPr>
          <p:cNvSpPr>
            <a:spLocks noGrp="1"/>
          </p:cNvSpPr>
          <p:nvPr>
            <p:ph idx="1"/>
          </p:nvPr>
        </p:nvSpPr>
        <p:spPr>
          <a:xfrm>
            <a:off x="7534641" y="1065862"/>
            <a:ext cx="3860002" cy="4726276"/>
          </a:xfrm>
        </p:spPr>
        <p:txBody>
          <a:bodyPr anchor="ctr">
            <a:normAutofit/>
          </a:bodyPr>
          <a:lstStyle/>
          <a:p>
            <a:pPr marL="0" indent="0">
              <a:buNone/>
            </a:pPr>
            <a:r>
              <a:rPr lang="en-US" sz="2000" dirty="0">
                <a:solidFill>
                  <a:srgbClr val="FFFFFF"/>
                </a:solidFill>
              </a:rPr>
              <a:t>We are interested in this project because:</a:t>
            </a:r>
          </a:p>
          <a:p>
            <a:r>
              <a:rPr lang="en-US" sz="2000" dirty="0">
                <a:solidFill>
                  <a:srgbClr val="FFFFFF"/>
                </a:solidFill>
              </a:rPr>
              <a:t>Passion for data science</a:t>
            </a:r>
          </a:p>
          <a:p>
            <a:r>
              <a:rPr lang="en-US" sz="2000" dirty="0">
                <a:solidFill>
                  <a:srgbClr val="FFFFFF"/>
                </a:solidFill>
              </a:rPr>
              <a:t>Climate change social justice (raise awareness)</a:t>
            </a:r>
          </a:p>
          <a:p>
            <a:pPr marL="0" indent="0">
              <a:buNone/>
            </a:pPr>
            <a:r>
              <a:rPr lang="en-US" sz="2000" dirty="0">
                <a:solidFill>
                  <a:srgbClr val="FFFFFF"/>
                </a:solidFill>
              </a:rPr>
              <a:t>We are able to perform this project because:</a:t>
            </a:r>
          </a:p>
          <a:p>
            <a:r>
              <a:rPr lang="en-US" sz="2000" dirty="0">
                <a:solidFill>
                  <a:srgbClr val="FFFFFF"/>
                </a:solidFill>
              </a:rPr>
              <a:t>Math interests and abilities</a:t>
            </a:r>
          </a:p>
          <a:p>
            <a:r>
              <a:rPr lang="en-US" sz="2000" dirty="0">
                <a:solidFill>
                  <a:srgbClr val="FFFFFF"/>
                </a:solidFill>
              </a:rPr>
              <a:t>Previous experience with Big Data and Machine Learning</a:t>
            </a:r>
          </a:p>
        </p:txBody>
      </p:sp>
    </p:spTree>
    <p:extLst>
      <p:ext uri="{BB962C8B-B14F-4D97-AF65-F5344CB8AC3E}">
        <p14:creationId xmlns:p14="http://schemas.microsoft.com/office/powerpoint/2010/main" val="3719022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F6E9426-7B92-2849-B4C4-F76AB63F6C82}"/>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600" dirty="0">
                <a:solidFill>
                  <a:srgbClr val="FFFFFF"/>
                </a:solidFill>
              </a:rPr>
              <a:t>Use Case diagram</a:t>
            </a:r>
          </a:p>
        </p:txBody>
      </p:sp>
      <p:pic>
        <p:nvPicPr>
          <p:cNvPr id="6" name="Graphic 5">
            <a:extLst>
              <a:ext uri="{FF2B5EF4-FFF2-40B4-BE49-F238E27FC236}">
                <a16:creationId xmlns:a16="http://schemas.microsoft.com/office/drawing/2014/main" id="{CDC3B476-779E-6444-A496-E0BAE7391FA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037155" y="0"/>
            <a:ext cx="3881176" cy="6858000"/>
          </a:xfrm>
          <a:prstGeom prst="rect">
            <a:avLst/>
          </a:prstGeom>
        </p:spPr>
      </p:pic>
    </p:spTree>
    <p:extLst>
      <p:ext uri="{BB962C8B-B14F-4D97-AF65-F5344CB8AC3E}">
        <p14:creationId xmlns:p14="http://schemas.microsoft.com/office/powerpoint/2010/main" val="34050607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196D04C-31C3-3947-B640-DCD168313F27}"/>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600" dirty="0">
                <a:solidFill>
                  <a:srgbClr val="FFFFFF"/>
                </a:solidFill>
              </a:rPr>
              <a:t>UI</a:t>
            </a:r>
          </a:p>
        </p:txBody>
      </p:sp>
      <p:pic>
        <p:nvPicPr>
          <p:cNvPr id="5" name="Picture 4">
            <a:extLst>
              <a:ext uri="{FF2B5EF4-FFF2-40B4-BE49-F238E27FC236}">
                <a16:creationId xmlns:a16="http://schemas.microsoft.com/office/drawing/2014/main" id="{4F6AEFA4-94F2-794E-9CEE-79686060395D}"/>
              </a:ext>
            </a:extLst>
          </p:cNvPr>
          <p:cNvPicPr>
            <a:picLocks noChangeAspect="1"/>
          </p:cNvPicPr>
          <p:nvPr/>
        </p:nvPicPr>
        <p:blipFill>
          <a:blip r:embed="rId2"/>
          <a:stretch>
            <a:fillRect/>
          </a:stretch>
        </p:blipFill>
        <p:spPr>
          <a:xfrm>
            <a:off x="0" y="0"/>
            <a:ext cx="12192000" cy="6858000"/>
          </a:xfrm>
          <a:prstGeom prst="rect">
            <a:avLst/>
          </a:prstGeom>
        </p:spPr>
      </p:pic>
      <p:pic>
        <p:nvPicPr>
          <p:cNvPr id="14" name="Picture 13">
            <a:extLst>
              <a:ext uri="{FF2B5EF4-FFF2-40B4-BE49-F238E27FC236}">
                <a16:creationId xmlns:a16="http://schemas.microsoft.com/office/drawing/2014/main" id="{29CEE13A-4513-7842-A7CB-737AC64A162F}"/>
              </a:ext>
            </a:extLst>
          </p:cNvPr>
          <p:cNvPicPr>
            <a:picLocks noChangeAspect="1"/>
          </p:cNvPicPr>
          <p:nvPr/>
        </p:nvPicPr>
        <p:blipFill>
          <a:blip r:embed="rId3"/>
          <a:stretch>
            <a:fillRect/>
          </a:stretch>
        </p:blipFill>
        <p:spPr>
          <a:xfrm>
            <a:off x="3571003" y="1163827"/>
            <a:ext cx="8620997" cy="4461366"/>
          </a:xfrm>
          <a:prstGeom prst="rect">
            <a:avLst/>
          </a:prstGeom>
        </p:spPr>
      </p:pic>
    </p:spTree>
    <p:extLst>
      <p:ext uri="{BB962C8B-B14F-4D97-AF65-F5344CB8AC3E}">
        <p14:creationId xmlns:p14="http://schemas.microsoft.com/office/powerpoint/2010/main" val="23620092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1722</TotalTime>
  <Words>294</Words>
  <Application>Microsoft Macintosh PowerPoint</Application>
  <PresentationFormat>Widescreen</PresentationFormat>
  <Paragraphs>62</Paragraphs>
  <Slides>19</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Deeper Insights</vt:lpstr>
      <vt:lpstr>The Problem</vt:lpstr>
      <vt:lpstr>Hurricane Trajectory Prediction</vt:lpstr>
      <vt:lpstr>Predicting El Niño</vt:lpstr>
      <vt:lpstr>The Solution</vt:lpstr>
      <vt:lpstr>Goals</vt:lpstr>
      <vt:lpstr>Justification</vt:lpstr>
      <vt:lpstr>Use Case diagram</vt:lpstr>
      <vt:lpstr>UI</vt:lpstr>
      <vt:lpstr>UI</vt:lpstr>
      <vt:lpstr>PowerPoint Presentation</vt:lpstr>
      <vt:lpstr>PowerPoint Presentation</vt:lpstr>
      <vt:lpstr>Convolutional Neural Netwroks</vt:lpstr>
      <vt:lpstr>LSTM Networks</vt:lpstr>
      <vt:lpstr>Pipeline:</vt:lpstr>
      <vt:lpstr>Prediction Results:</vt:lpstr>
      <vt:lpstr>Challenges</vt:lpstr>
      <vt:lpstr>Status update:</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Deeper Insights</dc:title>
  <dc:creator>Natalia Dibbern</dc:creator>
  <cp:lastModifiedBy>Natalia Dibbern</cp:lastModifiedBy>
  <cp:revision>8</cp:revision>
  <dcterms:created xsi:type="dcterms:W3CDTF">2018-11-25T23:01:10Z</dcterms:created>
  <dcterms:modified xsi:type="dcterms:W3CDTF">2018-11-27T03:44:06Z</dcterms:modified>
</cp:coreProperties>
</file>